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4218F3-3501-4475-97C7-AE0336A9506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050FB8-82CA-43A5-A9D0-95991A355342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 </a:t>
          </a:r>
          <a:r>
            <a:rPr kumimoji="0" lang="en-US" alt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Program Director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JOE EDDIE TERRIBILINI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B75837A8-3613-4980-A7C3-36C7CE1A828A}" type="parTrans" cxnId="{1D2D66EA-E6AC-4610-8560-1E530166B230}">
      <dgm:prSet/>
      <dgm:spPr/>
      <dgm:t>
        <a:bodyPr/>
        <a:lstStyle/>
        <a:p>
          <a:endParaRPr lang="en-US"/>
        </a:p>
      </dgm:t>
    </dgm:pt>
    <dgm:pt modelId="{A2F02C55-1F87-42AD-BF20-5DBA008CFCD2}" type="sibTrans" cxnId="{1D2D66EA-E6AC-4610-8560-1E530166B230}">
      <dgm:prSet/>
      <dgm:spPr/>
      <dgm:t>
        <a:bodyPr/>
        <a:lstStyle/>
        <a:p>
          <a:endParaRPr lang="en-US"/>
        </a:p>
      </dgm:t>
    </dgm:pt>
    <dgm:pt modelId="{DD64345A-05C8-47C8-A6BF-AA87F506F904}" type="asst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</a:rPr>
            <a:t>RB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</a:rPr>
            <a:t> Wrestling Boosters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86C494DA-9A79-448A-AF61-758E138F1957}" type="parTrans" cxnId="{1CB0B593-6FE6-4B8C-926A-EF799DB2E7B1}">
      <dgm:prSet/>
      <dgm:spPr/>
      <dgm:t>
        <a:bodyPr/>
        <a:lstStyle/>
        <a:p>
          <a:endParaRPr lang="en-US"/>
        </a:p>
      </dgm:t>
    </dgm:pt>
    <dgm:pt modelId="{362C649A-E9B9-4842-AECF-5F1DE117D617}" type="sibTrans" cxnId="{1CB0B593-6FE6-4B8C-926A-EF799DB2E7B1}">
      <dgm:prSet/>
      <dgm:spPr/>
      <dgm:t>
        <a:bodyPr/>
        <a:lstStyle/>
        <a:p>
          <a:endParaRPr lang="en-US"/>
        </a:p>
      </dgm:t>
    </dgm:pt>
    <dgm:pt modelId="{4C9ED7A1-1E06-4423-888D-DC4679DF2620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Head High School Coach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JOE EDDIE TERRIBILINI 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95312895-0335-41A5-9EBF-EABDA7C7FC7E}" type="parTrans" cxnId="{0967F983-C769-4ECC-8D38-582FB68E383A}">
      <dgm:prSet/>
      <dgm:spPr/>
      <dgm:t>
        <a:bodyPr/>
        <a:lstStyle/>
        <a:p>
          <a:endParaRPr lang="en-US"/>
        </a:p>
      </dgm:t>
    </dgm:pt>
    <dgm:pt modelId="{AA156396-249A-4580-A765-387B0F7A296E}" type="sibTrans" cxnId="{0967F983-C769-4ECC-8D38-582FB68E383A}">
      <dgm:prSet/>
      <dgm:spPr/>
      <dgm:t>
        <a:bodyPr/>
        <a:lstStyle/>
        <a:p>
          <a:endParaRPr lang="en-US"/>
        </a:p>
      </dgm:t>
    </dgm:pt>
    <dgm:pt modelId="{0423E9B6-7BA6-42D7-AA77-2EEA63F3DEB2}" type="asst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Asst. Head Varsity Coach 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Dave WIllims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2916DBDE-93E0-401B-AE8C-25C1FF46300A}" type="parTrans" cxnId="{CFDC1108-F8D9-4CE6-B526-92E132A59F56}">
      <dgm:prSet/>
      <dgm:spPr/>
      <dgm:t>
        <a:bodyPr/>
        <a:lstStyle/>
        <a:p>
          <a:endParaRPr lang="en-US"/>
        </a:p>
      </dgm:t>
    </dgm:pt>
    <dgm:pt modelId="{37BDAE2C-A09F-4A3F-96F3-CC4CF48F4A34}" type="sibTrans" cxnId="{CFDC1108-F8D9-4CE6-B526-92E132A59F56}">
      <dgm:prSet/>
      <dgm:spPr/>
      <dgm:t>
        <a:bodyPr/>
        <a:lstStyle/>
        <a:p>
          <a:endParaRPr lang="en-US"/>
        </a:p>
      </dgm:t>
    </dgm:pt>
    <dgm:pt modelId="{AFAD1EA7-E715-43F5-92AE-AE78A2D31DA7}" type="asst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Varsity Coach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106-120 </a:t>
          </a:r>
          <a:endParaRPr kumimoji="0" lang="en-US" altLang="en-US" sz="8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sz="5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D92739C3-7751-48FC-BF1D-0DB30BE9A985}" type="parTrans" cxnId="{9326697B-4B87-4FAF-AC9D-7D5D7C4EB273}">
      <dgm:prSet/>
      <dgm:spPr/>
      <dgm:t>
        <a:bodyPr/>
        <a:lstStyle/>
        <a:p>
          <a:endParaRPr lang="en-US"/>
        </a:p>
      </dgm:t>
    </dgm:pt>
    <dgm:pt modelId="{7A4641A2-A468-4730-BF76-997478579EC4}" type="sibTrans" cxnId="{9326697B-4B87-4FAF-AC9D-7D5D7C4EB273}">
      <dgm:prSet/>
      <dgm:spPr/>
      <dgm:t>
        <a:bodyPr/>
        <a:lstStyle/>
        <a:p>
          <a:endParaRPr lang="en-US"/>
        </a:p>
      </dgm:t>
    </dgm:pt>
    <dgm:pt modelId="{BBD74656-AE23-4D01-9119-3B7BBE6C8D11}" type="asst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 </a:t>
          </a:r>
          <a:r>
            <a: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Varsity </a:t>
          </a:r>
          <a:r>
            <a: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Coach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144-157</a:t>
          </a:r>
          <a:endParaRPr kumimoji="0" lang="en-US" altLang="en-US" sz="8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sz="5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95E6FE10-7732-4AB0-81C6-BBB1206F589C}" type="parTrans" cxnId="{B8A06E9E-7BFC-4BA1-B578-C2F8D695DED1}">
      <dgm:prSet/>
      <dgm:spPr/>
      <dgm:t>
        <a:bodyPr/>
        <a:lstStyle/>
        <a:p>
          <a:endParaRPr lang="en-US"/>
        </a:p>
      </dgm:t>
    </dgm:pt>
    <dgm:pt modelId="{10186947-C51B-42D3-8567-0029E1807E65}" type="sibTrans" cxnId="{B8A06E9E-7BFC-4BA1-B578-C2F8D695DED1}">
      <dgm:prSet/>
      <dgm:spPr/>
      <dgm:t>
        <a:bodyPr/>
        <a:lstStyle/>
        <a:p>
          <a:endParaRPr lang="en-US"/>
        </a:p>
      </dgm:t>
    </dgm:pt>
    <dgm:pt modelId="{4921AE3A-12CE-41B9-91DB-EEE5B75A8BD1}" type="asst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8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Asst</a:t>
          </a:r>
          <a:r>
            <a: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 Coach</a:t>
          </a:r>
          <a:endParaRPr kumimoji="0" lang="en-US" altLang="en-US" sz="8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Girls Coach</a:t>
          </a:r>
          <a:endParaRPr kumimoji="0" lang="en-US" altLang="en-US" sz="8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sz="5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E0A610F2-3A09-43E7-A165-D83BC422A84C}" type="parTrans" cxnId="{6E49FE71-9763-4DF4-B656-1DD9CFE1C2C2}">
      <dgm:prSet/>
      <dgm:spPr/>
      <dgm:t>
        <a:bodyPr/>
        <a:lstStyle/>
        <a:p>
          <a:endParaRPr lang="en-US"/>
        </a:p>
      </dgm:t>
    </dgm:pt>
    <dgm:pt modelId="{115895D7-890E-4A18-848E-95DC80EC48E0}" type="sibTrans" cxnId="{6E49FE71-9763-4DF4-B656-1DD9CFE1C2C2}">
      <dgm:prSet/>
      <dgm:spPr/>
      <dgm:t>
        <a:bodyPr/>
        <a:lstStyle/>
        <a:p>
          <a:endParaRPr lang="en-US"/>
        </a:p>
      </dgm:t>
    </dgm:pt>
    <dgm:pt modelId="{BC3C6BD0-F008-44CC-B356-A753FDA1F3D6}" type="asst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Asst. Coach </a:t>
          </a:r>
          <a:endParaRPr kumimoji="0" lang="en-US" altLang="en-US" sz="8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Girls Coach </a:t>
          </a:r>
          <a:endParaRPr kumimoji="0" lang="en-US" altLang="en-US" sz="8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sz="5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2FD0F43A-E219-42EC-B922-96D29E6DCDBE}" type="parTrans" cxnId="{324D6B87-4EC4-4FE5-9B0B-38C6BFBADD2D}">
      <dgm:prSet/>
      <dgm:spPr/>
      <dgm:t>
        <a:bodyPr/>
        <a:lstStyle/>
        <a:p>
          <a:endParaRPr lang="en-US"/>
        </a:p>
      </dgm:t>
    </dgm:pt>
    <dgm:pt modelId="{E2FE27A4-1B13-4D7C-950B-62AB14758019}" type="sibTrans" cxnId="{324D6B87-4EC4-4FE5-9B0B-38C6BFBADD2D}">
      <dgm:prSet/>
      <dgm:spPr/>
      <dgm:t>
        <a:bodyPr/>
        <a:lstStyle/>
        <a:p>
          <a:endParaRPr lang="en-US"/>
        </a:p>
      </dgm:t>
    </dgm:pt>
    <dgm:pt modelId="{EB151DB6-7DB3-445A-BA0A-6AD9EE8B04B4}" type="asst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Strength and Conditioning Coach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Asst. Varsity Coach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681A5E73-409D-40BD-9040-EE8BF5D0F44A}" type="parTrans" cxnId="{0189A01B-1210-4127-89DF-425931A0EC61}">
      <dgm:prSet/>
      <dgm:spPr/>
      <dgm:t>
        <a:bodyPr/>
        <a:lstStyle/>
        <a:p>
          <a:endParaRPr lang="en-US"/>
        </a:p>
      </dgm:t>
    </dgm:pt>
    <dgm:pt modelId="{B0D1160A-5D96-4948-BAC5-14F20BAED34E}" type="sibTrans" cxnId="{0189A01B-1210-4127-89DF-425931A0EC61}">
      <dgm:prSet/>
      <dgm:spPr/>
      <dgm:t>
        <a:bodyPr/>
        <a:lstStyle/>
        <a:p>
          <a:endParaRPr lang="en-US"/>
        </a:p>
      </dgm:t>
    </dgm:pt>
    <dgm:pt modelId="{7A54C620-7C11-466F-A731-7CEDAD9EE3DB}" type="asst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Mindset Coach 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Asst Varsity Coach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3A51637F-1C29-4B2C-B44B-2BCC8595488F}" type="parTrans" cxnId="{4A5692E5-C8A8-43B8-BD6D-156C3D5121EC}">
      <dgm:prSet/>
      <dgm:spPr/>
      <dgm:t>
        <a:bodyPr/>
        <a:lstStyle/>
        <a:p>
          <a:endParaRPr lang="en-US"/>
        </a:p>
      </dgm:t>
    </dgm:pt>
    <dgm:pt modelId="{5A246816-310B-43CF-B548-BB3446A45B5B}" type="sibTrans" cxnId="{4A5692E5-C8A8-43B8-BD6D-156C3D5121EC}">
      <dgm:prSet/>
      <dgm:spPr/>
      <dgm:t>
        <a:bodyPr/>
        <a:lstStyle/>
        <a:p>
          <a:endParaRPr lang="en-US"/>
        </a:p>
      </dgm:t>
    </dgm:pt>
    <dgm:pt modelId="{2F3A3E2D-DF3B-413D-973F-59A32EAE44B5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Head Developmental</a:t>
          </a:r>
          <a:endParaRPr kumimoji="0" lang="en-US" altLang="en-US" sz="8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Coach/ </a:t>
          </a:r>
          <a:r>
            <a:rPr kumimoji="0" lang="en-US" altLang="en-US" sz="8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Var</a:t>
          </a:r>
          <a:r>
            <a: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 Asst.</a:t>
          </a:r>
          <a:endParaRPr kumimoji="0" lang="en-US" altLang="en-US" sz="8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sz="5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65CF581A-DF10-4E57-8E59-ACF807359B49}" type="parTrans" cxnId="{68B11577-85ED-45E3-8954-17522F503A17}">
      <dgm:prSet/>
      <dgm:spPr/>
      <dgm:t>
        <a:bodyPr/>
        <a:lstStyle/>
        <a:p>
          <a:endParaRPr lang="en-US"/>
        </a:p>
      </dgm:t>
    </dgm:pt>
    <dgm:pt modelId="{3634B401-932F-4EE9-A3C8-CD684E839735}" type="sibTrans" cxnId="{68B11577-85ED-45E3-8954-17522F503A17}">
      <dgm:prSet/>
      <dgm:spPr/>
      <dgm:t>
        <a:bodyPr/>
        <a:lstStyle/>
        <a:p>
          <a:endParaRPr lang="en-US"/>
        </a:p>
      </dgm:t>
    </dgm:pt>
    <dgm:pt modelId="{C2814EE8-B274-4E6C-8A22-EE275B349697}" type="asst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Asst.  Developmental  Coach </a:t>
          </a:r>
          <a:endParaRPr kumimoji="0" lang="en-US" altLang="en-US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93F3C365-6C5B-497D-984C-B300AB34F23F}" type="parTrans" cxnId="{499D4087-3498-4581-9FC0-792FA8213293}">
      <dgm:prSet/>
      <dgm:spPr/>
      <dgm:t>
        <a:bodyPr/>
        <a:lstStyle/>
        <a:p>
          <a:endParaRPr lang="en-US"/>
        </a:p>
      </dgm:t>
    </dgm:pt>
    <dgm:pt modelId="{82DDACF0-1AB9-4CD3-894E-DB6A7DF45CFD}" type="sibTrans" cxnId="{499D4087-3498-4581-9FC0-792FA8213293}">
      <dgm:prSet/>
      <dgm:spPr/>
      <dgm:t>
        <a:bodyPr/>
        <a:lstStyle/>
        <a:p>
          <a:endParaRPr lang="en-US"/>
        </a:p>
      </dgm:t>
    </dgm:pt>
    <dgm:pt modelId="{1A2892CC-6FF4-4FFF-820C-9EF6A017DC8E}" type="asst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rPr>
            <a:t>Asst. Developmental Coach</a:t>
          </a:r>
          <a:endParaRPr kumimoji="0" lang="en-US" altLang="en-US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87C6B05A-15B3-45C8-B9A7-E11221CA08F2}" type="parTrans" cxnId="{ACE0F7E0-9E2F-42A9-865D-91C6437D673F}">
      <dgm:prSet/>
      <dgm:spPr/>
      <dgm:t>
        <a:bodyPr/>
        <a:lstStyle/>
        <a:p>
          <a:endParaRPr lang="en-US"/>
        </a:p>
      </dgm:t>
    </dgm:pt>
    <dgm:pt modelId="{AC6778FC-C3FF-49D6-BBC4-C76131E3279D}" type="sibTrans" cxnId="{ACE0F7E0-9E2F-42A9-865D-91C6437D673F}">
      <dgm:prSet/>
      <dgm:spPr/>
      <dgm:t>
        <a:bodyPr/>
        <a:lstStyle/>
        <a:p>
          <a:endParaRPr lang="en-US"/>
        </a:p>
      </dgm:t>
    </dgm:pt>
    <dgm:pt modelId="{D50A51EB-D760-4388-A691-B77F065C41DB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Head Freshman Coach </a:t>
          </a:r>
          <a:endParaRPr kumimoji="0" lang="en-US" altLang="en-US" sz="8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sz="5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D25E8E77-664C-4100-9230-CCBC18115A7C}" type="parTrans" cxnId="{678F5EDC-9AF9-4D8E-B996-267A950CEAD2}">
      <dgm:prSet/>
      <dgm:spPr/>
      <dgm:t>
        <a:bodyPr/>
        <a:lstStyle/>
        <a:p>
          <a:endParaRPr lang="en-US"/>
        </a:p>
      </dgm:t>
    </dgm:pt>
    <dgm:pt modelId="{5684B15B-B368-44C4-81DB-AC9A396F7295}" type="sibTrans" cxnId="{678F5EDC-9AF9-4D8E-B996-267A950CEAD2}">
      <dgm:prSet/>
      <dgm:spPr/>
      <dgm:t>
        <a:bodyPr/>
        <a:lstStyle/>
        <a:p>
          <a:endParaRPr lang="en-US"/>
        </a:p>
      </dgm:t>
    </dgm:pt>
    <dgm:pt modelId="{96BF9CD0-23A5-4D84-BF91-A7DB20F8C45C}" type="asst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Asst. Freshman Coach </a:t>
          </a:r>
          <a:endParaRPr kumimoji="0" lang="en-US" altLang="en-US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FC2B330B-B838-4925-B33F-064831F1E3BB}" type="parTrans" cxnId="{AB606D5D-93D4-4B25-AB12-D618C7F21A18}">
      <dgm:prSet/>
      <dgm:spPr/>
      <dgm:t>
        <a:bodyPr/>
        <a:lstStyle/>
        <a:p>
          <a:endParaRPr lang="en-US"/>
        </a:p>
      </dgm:t>
    </dgm:pt>
    <dgm:pt modelId="{CDF35DD5-5C4D-481F-BA87-AE83742B5691}" type="sibTrans" cxnId="{AB606D5D-93D4-4B25-AB12-D618C7F21A18}">
      <dgm:prSet/>
      <dgm:spPr/>
      <dgm:t>
        <a:bodyPr/>
        <a:lstStyle/>
        <a:p>
          <a:endParaRPr lang="en-US"/>
        </a:p>
      </dgm:t>
    </dgm:pt>
    <dgm:pt modelId="{143FC74D-527D-4465-A27D-0E0849EE7B64}" type="asst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Asst Freshman Coach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8A854826-FCB2-4BD6-B88C-768DF85B88B0}" type="parTrans" cxnId="{F7E26D9A-2FC8-4BD9-AE1D-109E40FD71E4}">
      <dgm:prSet/>
      <dgm:spPr/>
      <dgm:t>
        <a:bodyPr/>
        <a:lstStyle/>
        <a:p>
          <a:endParaRPr lang="en-US"/>
        </a:p>
      </dgm:t>
    </dgm:pt>
    <dgm:pt modelId="{00A4DD9C-DECB-449B-81DE-AC9BEB6C429C}" type="sibTrans" cxnId="{F7E26D9A-2FC8-4BD9-AE1D-109E40FD71E4}">
      <dgm:prSet/>
      <dgm:spPr/>
      <dgm:t>
        <a:bodyPr/>
        <a:lstStyle/>
        <a:p>
          <a:endParaRPr lang="en-US"/>
        </a:p>
      </dgm:t>
    </dgm:pt>
    <dgm:pt modelId="{CCFCDDA1-31C0-4785-AE69-8141201D9DA9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Program Nutritionist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D250A9D6-910F-416D-83DA-7F429D9A5886}" type="parTrans" cxnId="{79102948-5ECD-47D2-B4E5-538CF35549D0}">
      <dgm:prSet/>
      <dgm:spPr/>
      <dgm:t>
        <a:bodyPr/>
        <a:lstStyle/>
        <a:p>
          <a:endParaRPr lang="en-US"/>
        </a:p>
      </dgm:t>
    </dgm:pt>
    <dgm:pt modelId="{DB6E1DA3-8A6C-4345-8266-6B8847B1B3FD}" type="sibTrans" cxnId="{79102948-5ECD-47D2-B4E5-538CF35549D0}">
      <dgm:prSet/>
      <dgm:spPr/>
      <dgm:t>
        <a:bodyPr/>
        <a:lstStyle/>
        <a:p>
          <a:endParaRPr lang="en-US"/>
        </a:p>
      </dgm:t>
    </dgm:pt>
    <dgm:pt modelId="{F6ACD3F6-E46D-491C-88C5-689CF5D4548F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High School Training Partners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1.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2.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3.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4D5DB3C4-CF5D-49DF-AED8-3FF37FCA30DB}" type="parTrans" cxnId="{B86E12CF-D586-466D-8054-32C2033B575C}">
      <dgm:prSet/>
      <dgm:spPr/>
      <dgm:t>
        <a:bodyPr/>
        <a:lstStyle/>
        <a:p>
          <a:endParaRPr lang="en-US"/>
        </a:p>
      </dgm:t>
    </dgm:pt>
    <dgm:pt modelId="{5FC80E92-3966-46D1-8EBE-DF5384502F53}" type="sibTrans" cxnId="{B86E12CF-D586-466D-8054-32C2033B575C}">
      <dgm:prSet/>
      <dgm:spPr/>
      <dgm:t>
        <a:bodyPr/>
        <a:lstStyle/>
        <a:p>
          <a:endParaRPr lang="en-US"/>
        </a:p>
      </dgm:t>
    </dgm:pt>
    <dgm:pt modelId="{AC67F37A-E8FB-4BDA-91FA-2C3323FD55C0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RBWC Youth Wrestling Director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Joe Eddie Terribilini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F34CA500-9858-48F8-AE4C-E9BBCAB19C33}" type="parTrans" cxnId="{85B6A40B-1C2C-4127-B386-795A6E8EACA1}">
      <dgm:prSet/>
      <dgm:spPr/>
      <dgm:t>
        <a:bodyPr/>
        <a:lstStyle/>
        <a:p>
          <a:endParaRPr lang="en-US"/>
        </a:p>
      </dgm:t>
    </dgm:pt>
    <dgm:pt modelId="{81391658-4C6B-46EE-A8EE-0D3776521CC9}" type="sibTrans" cxnId="{85B6A40B-1C2C-4127-B386-795A6E8EACA1}">
      <dgm:prSet/>
      <dgm:spPr/>
      <dgm:t>
        <a:bodyPr/>
        <a:lstStyle/>
        <a:p>
          <a:endParaRPr lang="en-US"/>
        </a:p>
      </dgm:t>
    </dgm:pt>
    <dgm:pt modelId="{011D54C6-C6C7-492D-902D-7FF7A9BD7C5E}" type="asst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Parent Liaison/Coach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ECAC528F-B054-4509-8E80-0EA727FDC28C}" type="parTrans" cxnId="{72E491CE-B6DF-4B84-9B95-09EA6149275D}">
      <dgm:prSet/>
      <dgm:spPr/>
      <dgm:t>
        <a:bodyPr/>
        <a:lstStyle/>
        <a:p>
          <a:endParaRPr lang="en-US"/>
        </a:p>
      </dgm:t>
    </dgm:pt>
    <dgm:pt modelId="{108EF2A2-04C7-4219-B0C2-BEBDCE72099A}" type="sibTrans" cxnId="{72E491CE-B6DF-4B84-9B95-09EA6149275D}">
      <dgm:prSet/>
      <dgm:spPr/>
      <dgm:t>
        <a:bodyPr/>
        <a:lstStyle/>
        <a:p>
          <a:endParaRPr lang="en-US"/>
        </a:p>
      </dgm:t>
    </dgm:pt>
    <dgm:pt modelId="{8156C4D0-40DA-4F4C-AAED-2A5E31FD2B88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Colts Head Coach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F8404A94-4394-4F71-85E5-02408BB5B24A}" type="parTrans" cxnId="{B9720444-F167-4B03-986B-0B6ECCFB594E}">
      <dgm:prSet/>
      <dgm:spPr/>
      <dgm:t>
        <a:bodyPr/>
        <a:lstStyle/>
        <a:p>
          <a:endParaRPr lang="en-US"/>
        </a:p>
      </dgm:t>
    </dgm:pt>
    <dgm:pt modelId="{BD7A4B6A-2A27-4648-8555-2F53E0713040}" type="sibTrans" cxnId="{B9720444-F167-4B03-986B-0B6ECCFB594E}">
      <dgm:prSet/>
      <dgm:spPr/>
      <dgm:t>
        <a:bodyPr/>
        <a:lstStyle/>
        <a:p>
          <a:endParaRPr lang="en-US"/>
        </a:p>
      </dgm:t>
    </dgm:pt>
    <dgm:pt modelId="{C44BCB32-C6B7-4700-9590-D2EEE01C8843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Uppers Coach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8C9F27E9-44A6-48E8-8757-084EA1C018A3}" type="parTrans" cxnId="{5F9088F3-8359-4FFC-9E47-D7614DB3B568}">
      <dgm:prSet/>
      <dgm:spPr/>
      <dgm:t>
        <a:bodyPr/>
        <a:lstStyle/>
        <a:p>
          <a:endParaRPr lang="en-US"/>
        </a:p>
      </dgm:t>
    </dgm:pt>
    <dgm:pt modelId="{2965A370-0BB6-4A66-9985-8A9AEA1C47F2}" type="sibTrans" cxnId="{5F9088F3-8359-4FFC-9E47-D7614DB3B568}">
      <dgm:prSet/>
      <dgm:spPr/>
      <dgm:t>
        <a:bodyPr/>
        <a:lstStyle/>
        <a:p>
          <a:endParaRPr lang="en-US"/>
        </a:p>
      </dgm:t>
    </dgm:pt>
    <dgm:pt modelId="{84834436-A5DA-4456-AF84-23F7D18AF32D}" type="asst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Uppers Asst Coach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7FD29093-AB66-40A0-91E5-8940E0E6EAAC}" type="parTrans" cxnId="{BD399003-93FA-4150-A186-430BEF6BC923}">
      <dgm:prSet/>
      <dgm:spPr/>
      <dgm:t>
        <a:bodyPr/>
        <a:lstStyle/>
        <a:p>
          <a:endParaRPr lang="en-US"/>
        </a:p>
      </dgm:t>
    </dgm:pt>
    <dgm:pt modelId="{7025B85A-D163-4B9F-88ED-A2279B165CC4}" type="sibTrans" cxnId="{BD399003-93FA-4150-A186-430BEF6BC923}">
      <dgm:prSet/>
      <dgm:spPr/>
      <dgm:t>
        <a:bodyPr/>
        <a:lstStyle/>
        <a:p>
          <a:endParaRPr lang="en-US"/>
        </a:p>
      </dgm:t>
    </dgm:pt>
    <dgm:pt modelId="{B012C9FA-7BD5-47E8-9479-BCB3A156B035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Lowers Coach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74A545F5-CA4B-4719-83B5-FC162D476DC1}" type="parTrans" cxnId="{1789AF94-95C5-4360-B177-8B0BAA4EC6C7}">
      <dgm:prSet/>
      <dgm:spPr/>
      <dgm:t>
        <a:bodyPr/>
        <a:lstStyle/>
        <a:p>
          <a:endParaRPr lang="en-US"/>
        </a:p>
      </dgm:t>
    </dgm:pt>
    <dgm:pt modelId="{3788FD0C-8784-4612-BAD1-2E31CE80228A}" type="sibTrans" cxnId="{1789AF94-95C5-4360-B177-8B0BAA4EC6C7}">
      <dgm:prSet/>
      <dgm:spPr/>
      <dgm:t>
        <a:bodyPr/>
        <a:lstStyle/>
        <a:p>
          <a:endParaRPr lang="en-US"/>
        </a:p>
      </dgm:t>
    </dgm:pt>
    <dgm:pt modelId="{6CACD676-CE8F-443F-BB07-E36060626A04}" type="asst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Lowers Asst Coach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B0AAB35D-85E1-44D0-90C8-A355B46EC82B}" type="parTrans" cxnId="{306BCEB5-64DB-4739-B1A7-8E953C6E56DB}">
      <dgm:prSet/>
      <dgm:spPr/>
      <dgm:t>
        <a:bodyPr/>
        <a:lstStyle/>
        <a:p>
          <a:endParaRPr lang="en-US"/>
        </a:p>
      </dgm:t>
    </dgm:pt>
    <dgm:pt modelId="{B6C36430-E54E-4E0C-8B96-62F0C9887D7D}" type="sibTrans" cxnId="{306BCEB5-64DB-4739-B1A7-8E953C6E56DB}">
      <dgm:prSet/>
      <dgm:spPr/>
      <dgm:t>
        <a:bodyPr/>
        <a:lstStyle/>
        <a:p>
          <a:endParaRPr lang="en-US"/>
        </a:p>
      </dgm:t>
    </dgm:pt>
    <dgm:pt modelId="{BEDC1165-4150-48A2-B1E1-B38F8C46ADB5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RB X-Treme Head Coach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Sam Choi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A537931B-6954-435B-8897-50B76462E341}" type="parTrans" cxnId="{12803838-67BE-4776-AAF7-FF4B27FF9DCE}">
      <dgm:prSet/>
      <dgm:spPr/>
      <dgm:t>
        <a:bodyPr/>
        <a:lstStyle/>
        <a:p>
          <a:endParaRPr lang="en-US"/>
        </a:p>
      </dgm:t>
    </dgm:pt>
    <dgm:pt modelId="{F02BAC13-0251-4FD1-A071-4F04A56AB9E4}" type="sibTrans" cxnId="{12803838-67BE-4776-AAF7-FF4B27FF9DCE}">
      <dgm:prSet/>
      <dgm:spPr/>
      <dgm:t>
        <a:bodyPr/>
        <a:lstStyle/>
        <a:p>
          <a:endParaRPr lang="en-US"/>
        </a:p>
      </dgm:t>
    </dgm:pt>
    <dgm:pt modelId="{183B8AD7-70FF-4F6E-A458-BDDE3A0F26CA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Asst. Coach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B1A6106D-F774-40A0-8EF5-9C761C00807D}" type="parTrans" cxnId="{271EC3B4-3214-45AA-831D-D1B4582C512B}">
      <dgm:prSet/>
      <dgm:spPr/>
      <dgm:t>
        <a:bodyPr/>
        <a:lstStyle/>
        <a:p>
          <a:endParaRPr lang="en-US"/>
        </a:p>
      </dgm:t>
    </dgm:pt>
    <dgm:pt modelId="{7C9CE869-A2AC-443E-979F-75364A1DD1DB}" type="sibTrans" cxnId="{271EC3B4-3214-45AA-831D-D1B4582C512B}">
      <dgm:prSet/>
      <dgm:spPr/>
      <dgm:t>
        <a:bodyPr/>
        <a:lstStyle/>
        <a:p>
          <a:endParaRPr lang="en-US"/>
        </a:p>
      </dgm:t>
    </dgm:pt>
    <dgm:pt modelId="{28930783-0A04-4A4F-932B-0611943E5506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Asst Coach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43522BF2-7F98-4A69-99CA-460B0EA337E2}" type="parTrans" cxnId="{E94AD205-B532-41F2-B77F-E2E89E4DDA9E}">
      <dgm:prSet/>
      <dgm:spPr/>
      <dgm:t>
        <a:bodyPr/>
        <a:lstStyle/>
        <a:p>
          <a:endParaRPr lang="en-US"/>
        </a:p>
      </dgm:t>
    </dgm:pt>
    <dgm:pt modelId="{0C9C0C5F-F11C-42D1-BFF5-5C4572364C54}" type="sibTrans" cxnId="{E94AD205-B532-41F2-B77F-E2E89E4DDA9E}">
      <dgm:prSet/>
      <dgm:spPr/>
      <dgm:t>
        <a:bodyPr/>
        <a:lstStyle/>
        <a:p>
          <a:endParaRPr lang="en-US"/>
        </a:p>
      </dgm:t>
    </dgm:pt>
    <dgm:pt modelId="{C89B2F05-4553-4FAA-9818-64EE9AD1D6E9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RB Futures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Head Coach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Alex Martini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F2FEBE2F-14AE-47A5-8808-C420461F019E}" type="parTrans" cxnId="{7D19CEEC-DDDB-4A22-8144-AAE6D2429D50}">
      <dgm:prSet/>
      <dgm:spPr/>
      <dgm:t>
        <a:bodyPr/>
        <a:lstStyle/>
        <a:p>
          <a:endParaRPr lang="en-US"/>
        </a:p>
      </dgm:t>
    </dgm:pt>
    <dgm:pt modelId="{3C73DF09-51F8-4CB3-BA37-76D2964ED1F3}" type="sibTrans" cxnId="{7D19CEEC-DDDB-4A22-8144-AAE6D2429D50}">
      <dgm:prSet/>
      <dgm:spPr/>
      <dgm:t>
        <a:bodyPr/>
        <a:lstStyle/>
        <a:p>
          <a:endParaRPr lang="en-US"/>
        </a:p>
      </dgm:t>
    </dgm:pt>
    <dgm:pt modelId="{A07E5D96-7F54-4EAE-84DB-0F4575942E03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RB Futures 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Asst. Coach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B6FDAA41-E167-475C-8711-425C64FF0444}" type="parTrans" cxnId="{36301F85-E4C6-4FA6-BC27-014484698C50}">
      <dgm:prSet/>
      <dgm:spPr/>
      <dgm:t>
        <a:bodyPr/>
        <a:lstStyle/>
        <a:p>
          <a:endParaRPr lang="en-US"/>
        </a:p>
      </dgm:t>
    </dgm:pt>
    <dgm:pt modelId="{81CFFA23-A61D-4BE3-8DC8-260B2404CD0B}" type="sibTrans" cxnId="{36301F85-E4C6-4FA6-BC27-014484698C50}">
      <dgm:prSet/>
      <dgm:spPr/>
      <dgm:t>
        <a:bodyPr/>
        <a:lstStyle/>
        <a:p>
          <a:endParaRPr lang="en-US"/>
        </a:p>
      </dgm:t>
    </dgm:pt>
    <dgm:pt modelId="{BF883626-93C4-4085-B790-B127FC9638EF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BHMS Bobcats(Region 8)  Head Coach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7DE30078-9E31-4AD8-9405-3848EEA33D39}" type="parTrans" cxnId="{48FC38B1-AAA0-4946-83D4-AA04B58D8317}">
      <dgm:prSet/>
      <dgm:spPr/>
      <dgm:t>
        <a:bodyPr/>
        <a:lstStyle/>
        <a:p>
          <a:endParaRPr lang="en-US"/>
        </a:p>
      </dgm:t>
    </dgm:pt>
    <dgm:pt modelId="{A65362A8-9BF4-4EC9-ACFB-045D2EF8B639}" type="sibTrans" cxnId="{48FC38B1-AAA0-4946-83D4-AA04B58D8317}">
      <dgm:prSet/>
      <dgm:spPr/>
      <dgm:t>
        <a:bodyPr/>
        <a:lstStyle/>
        <a:p>
          <a:endParaRPr lang="en-US"/>
        </a:p>
      </dgm:t>
    </dgm:pt>
    <dgm:pt modelId="{433684B7-E2AE-479C-B0DD-8287AEC6B1D9}" type="asst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Parent/School Liason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CA1A339F-0B09-43C4-A14F-AA58E0DC39B1}" type="parTrans" cxnId="{983D0758-CB19-4B75-AD05-E204352F439E}">
      <dgm:prSet/>
      <dgm:spPr/>
      <dgm:t>
        <a:bodyPr/>
        <a:lstStyle/>
        <a:p>
          <a:endParaRPr lang="en-US"/>
        </a:p>
      </dgm:t>
    </dgm:pt>
    <dgm:pt modelId="{C1153D68-EEF3-4FE3-9468-9E6AE092609B}" type="sibTrans" cxnId="{983D0758-CB19-4B75-AD05-E204352F439E}">
      <dgm:prSet/>
      <dgm:spPr/>
      <dgm:t>
        <a:bodyPr/>
        <a:lstStyle/>
        <a:p>
          <a:endParaRPr lang="en-US"/>
        </a:p>
      </dgm:t>
    </dgm:pt>
    <dgm:pt modelId="{30C9A13F-842F-45B1-A3FF-D1F16F4F1F87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Asst. Coach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A9B794EF-78D2-498E-97D9-03EE378EF19F}" type="parTrans" cxnId="{15E4417E-984B-4D30-96DB-FFB6B20EF95A}">
      <dgm:prSet/>
      <dgm:spPr/>
      <dgm:t>
        <a:bodyPr/>
        <a:lstStyle/>
        <a:p>
          <a:endParaRPr lang="en-US"/>
        </a:p>
      </dgm:t>
    </dgm:pt>
    <dgm:pt modelId="{C9C2EA5E-CC26-4E16-8723-B20C33856623}" type="sibTrans" cxnId="{15E4417E-984B-4D30-96DB-FFB6B20EF95A}">
      <dgm:prSet/>
      <dgm:spPr/>
      <dgm:t>
        <a:bodyPr/>
        <a:lstStyle/>
        <a:p>
          <a:endParaRPr lang="en-US"/>
        </a:p>
      </dgm:t>
    </dgm:pt>
    <dgm:pt modelId="{8BE40ADC-5A48-4531-B107-FC9CE94E6C0E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High School Wrestler Coach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3022F5BF-E87E-46E5-8EE5-C78BA9BA6A89}" type="parTrans" cxnId="{90050063-7840-4C49-AA18-8C8B06CC96BF}">
      <dgm:prSet/>
      <dgm:spPr/>
      <dgm:t>
        <a:bodyPr/>
        <a:lstStyle/>
        <a:p>
          <a:endParaRPr lang="en-US"/>
        </a:p>
      </dgm:t>
    </dgm:pt>
    <dgm:pt modelId="{9742289F-499E-4A25-B3D6-98355990557C}" type="sibTrans" cxnId="{90050063-7840-4C49-AA18-8C8B06CC96BF}">
      <dgm:prSet/>
      <dgm:spPr/>
      <dgm:t>
        <a:bodyPr/>
        <a:lstStyle/>
        <a:p>
          <a:endParaRPr lang="en-US"/>
        </a:p>
      </dgm:t>
    </dgm:pt>
    <dgm:pt modelId="{E2E84700-A251-4C4B-92A4-A050656C88E5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RBWC High School Program</a:t>
          </a: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 Director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Joe Eddie Terribilini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896571C0-44F6-442E-B156-A3ED926BB4DA}" type="parTrans" cxnId="{9CA02E10-8E4A-44E5-ACCB-D36F704625A3}">
      <dgm:prSet/>
      <dgm:spPr/>
      <dgm:t>
        <a:bodyPr/>
        <a:lstStyle/>
        <a:p>
          <a:endParaRPr lang="en-US"/>
        </a:p>
      </dgm:t>
    </dgm:pt>
    <dgm:pt modelId="{9C353DF2-D65F-47FC-9CFC-6433B5A10F01}" type="sibTrans" cxnId="{9CA02E10-8E4A-44E5-ACCB-D36F704625A3}">
      <dgm:prSet/>
      <dgm:spPr/>
      <dgm:t>
        <a:bodyPr/>
        <a:lstStyle/>
        <a:p>
          <a:endParaRPr lang="en-US"/>
        </a:p>
      </dgm:t>
    </dgm:pt>
    <dgm:pt modelId="{4AC6EE31-46FE-4F9B-915F-60A9CB54E953}" type="asst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Spring Season 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Head Coach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0D00E426-71D3-4CD3-8D84-44190D5A54B4}" type="parTrans" cxnId="{55DDE162-C5A7-492F-B2DB-B94789A193A7}">
      <dgm:prSet/>
      <dgm:spPr/>
      <dgm:t>
        <a:bodyPr/>
        <a:lstStyle/>
        <a:p>
          <a:endParaRPr lang="en-US"/>
        </a:p>
      </dgm:t>
    </dgm:pt>
    <dgm:pt modelId="{7136DD77-32C9-40E4-907E-0779B3496858}" type="sibTrans" cxnId="{55DDE162-C5A7-492F-B2DB-B94789A193A7}">
      <dgm:prSet/>
      <dgm:spPr/>
      <dgm:t>
        <a:bodyPr/>
        <a:lstStyle/>
        <a:p>
          <a:endParaRPr lang="en-US"/>
        </a:p>
      </dgm:t>
    </dgm:pt>
    <dgm:pt modelId="{6DC347D5-9EC2-4E0B-BFDA-E711E667B8E4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Spring Season 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Assistant Coach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64E190B8-1454-41B6-81CA-F73E6DCBC786}" type="parTrans" cxnId="{00B2F152-84AC-4AFA-809F-A50E190D2993}">
      <dgm:prSet/>
      <dgm:spPr/>
      <dgm:t>
        <a:bodyPr/>
        <a:lstStyle/>
        <a:p>
          <a:endParaRPr lang="en-US"/>
        </a:p>
      </dgm:t>
    </dgm:pt>
    <dgm:pt modelId="{9559F29B-DF27-421A-AEDA-9ABF17CD7280}" type="sibTrans" cxnId="{00B2F152-84AC-4AFA-809F-A50E190D2993}">
      <dgm:prSet/>
      <dgm:spPr/>
      <dgm:t>
        <a:bodyPr/>
        <a:lstStyle/>
        <a:p>
          <a:endParaRPr lang="en-US"/>
        </a:p>
      </dgm:t>
    </dgm:pt>
    <dgm:pt modelId="{A1EFAB60-41DE-457E-BC1A-63C91331E97F}" type="asst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Fall Season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 Head Coach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783EAAD9-AB89-48EC-B442-FE202D4627B1}" type="parTrans" cxnId="{E6F1757E-07C7-4A1A-8EE4-58F1F0251FC2}">
      <dgm:prSet/>
      <dgm:spPr/>
      <dgm:t>
        <a:bodyPr/>
        <a:lstStyle/>
        <a:p>
          <a:endParaRPr lang="en-US"/>
        </a:p>
      </dgm:t>
    </dgm:pt>
    <dgm:pt modelId="{A7B591AF-5639-45B6-837C-4AAD9368A843}" type="sibTrans" cxnId="{E6F1757E-07C7-4A1A-8EE4-58F1F0251FC2}">
      <dgm:prSet/>
      <dgm:spPr/>
      <dgm:t>
        <a:bodyPr/>
        <a:lstStyle/>
        <a:p>
          <a:endParaRPr lang="en-US"/>
        </a:p>
      </dgm:t>
    </dgm:pt>
    <dgm:pt modelId="{80844F03-CED7-41C8-B69A-BDDF792B9982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Fall Season 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Asst Coach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25D9E78F-7AF5-4F52-B6AE-2FF28FFCCB1B}" type="parTrans" cxnId="{309935A2-79F9-48C4-A2E2-705BFB0D779D}">
      <dgm:prSet/>
      <dgm:spPr/>
      <dgm:t>
        <a:bodyPr/>
        <a:lstStyle/>
        <a:p>
          <a:endParaRPr lang="en-US"/>
        </a:p>
      </dgm:t>
    </dgm:pt>
    <dgm:pt modelId="{2B8DC7BC-3C8E-47B1-B52D-A1AACA28CFBF}" type="sibTrans" cxnId="{309935A2-79F9-48C4-A2E2-705BFB0D779D}">
      <dgm:prSet/>
      <dgm:spPr/>
      <dgm:t>
        <a:bodyPr/>
        <a:lstStyle/>
        <a:p>
          <a:endParaRPr lang="en-US"/>
        </a:p>
      </dgm:t>
    </dgm:pt>
    <dgm:pt modelId="{A58912BA-E8E4-4E12-A1A8-2FCAEFE3AFC7}" type="asst">
      <dgm:prSet custT="1"/>
      <dgm:spPr/>
      <dgm:t>
        <a:bodyPr/>
        <a:lstStyle/>
        <a:p>
          <a:r>
            <a:rPr lang="en-US" sz="800" dirty="0" smtClean="0"/>
            <a:t>Varsity Coach </a:t>
          </a:r>
        </a:p>
        <a:p>
          <a:r>
            <a:rPr lang="en-US" sz="800" dirty="0" smtClean="0"/>
            <a:t>165-190</a:t>
          </a:r>
          <a:endParaRPr lang="en-US" sz="800" dirty="0"/>
        </a:p>
      </dgm:t>
    </dgm:pt>
    <dgm:pt modelId="{281B4D29-A350-42F6-9495-A009C139182F}" type="parTrans" cxnId="{337C4526-4342-43EF-B1FF-01FD9A6FA0D1}">
      <dgm:prSet/>
      <dgm:spPr/>
      <dgm:t>
        <a:bodyPr/>
        <a:lstStyle/>
        <a:p>
          <a:endParaRPr lang="en-US"/>
        </a:p>
      </dgm:t>
    </dgm:pt>
    <dgm:pt modelId="{A25597FA-D917-4DFC-A8AC-8CC3FBB256CE}" type="sibTrans" cxnId="{337C4526-4342-43EF-B1FF-01FD9A6FA0D1}">
      <dgm:prSet/>
      <dgm:spPr/>
      <dgm:t>
        <a:bodyPr/>
        <a:lstStyle/>
        <a:p>
          <a:endParaRPr lang="en-US"/>
        </a:p>
      </dgm:t>
    </dgm:pt>
    <dgm:pt modelId="{7779FA20-0E8B-4666-A352-940F43E3D932}" type="asst">
      <dgm:prSet custT="1"/>
      <dgm:spPr/>
      <dgm:t>
        <a:bodyPr/>
        <a:lstStyle/>
        <a:p>
          <a:r>
            <a:rPr lang="en-US" sz="800" dirty="0" smtClean="0"/>
            <a:t>Varsity coach </a:t>
          </a:r>
        </a:p>
        <a:p>
          <a:r>
            <a:rPr lang="en-US" sz="800" dirty="0" smtClean="0"/>
            <a:t>215-Hvy</a:t>
          </a:r>
          <a:endParaRPr lang="en-US" sz="800" dirty="0"/>
        </a:p>
      </dgm:t>
    </dgm:pt>
    <dgm:pt modelId="{8A293380-AB9F-4F41-8B6C-91DFD5D269D6}" type="parTrans" cxnId="{F569D4C9-44AD-4BF3-8B32-911E67020D39}">
      <dgm:prSet/>
      <dgm:spPr/>
      <dgm:t>
        <a:bodyPr/>
        <a:lstStyle/>
        <a:p>
          <a:endParaRPr lang="en-US"/>
        </a:p>
      </dgm:t>
    </dgm:pt>
    <dgm:pt modelId="{41260236-B7D1-4919-8099-1EE484727A60}" type="sibTrans" cxnId="{F569D4C9-44AD-4BF3-8B32-911E67020D39}">
      <dgm:prSet/>
      <dgm:spPr/>
      <dgm:t>
        <a:bodyPr/>
        <a:lstStyle/>
        <a:p>
          <a:endParaRPr lang="en-US"/>
        </a:p>
      </dgm:t>
    </dgm:pt>
    <dgm:pt modelId="{E60B39B2-FA9B-4B4F-9FE5-B539EE018F85}" type="asst">
      <dgm:prSet/>
      <dgm:spPr/>
      <dgm:t>
        <a:bodyPr/>
        <a:lstStyle/>
        <a:p>
          <a:pPr marR="0" rtl="0" eaLnBrk="0" fontAlgn="base" latinLnBrk="0" hangingPunct="0">
            <a:buClrTx/>
            <a:buSzTx/>
            <a:buFontTx/>
            <a:tabLst/>
          </a:pPr>
          <a:r>
            <a:rPr kumimoji="0" lang="en-US" alt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Lowers Asst Coach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R="0" rtl="0" eaLnBrk="0" fontAlgn="base" latinLnBrk="0" hangingPunct="0">
            <a:buClrTx/>
            <a:buSzTx/>
            <a:buFontTx/>
            <a:tabLst/>
          </a:pP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5F5028CA-0851-45ED-827A-400EBFACA024}" type="parTrans" cxnId="{69F6863B-C5A1-4169-8146-C3C4EF9E20F2}">
      <dgm:prSet/>
      <dgm:spPr/>
      <dgm:t>
        <a:bodyPr/>
        <a:lstStyle/>
        <a:p>
          <a:endParaRPr lang="en-US"/>
        </a:p>
      </dgm:t>
    </dgm:pt>
    <dgm:pt modelId="{7414F738-F2E5-4CE5-BF6C-C84DE5F0952C}" type="sibTrans" cxnId="{69F6863B-C5A1-4169-8146-C3C4EF9E20F2}">
      <dgm:prSet/>
      <dgm:spPr/>
      <dgm:t>
        <a:bodyPr/>
        <a:lstStyle/>
        <a:p>
          <a:endParaRPr lang="en-US"/>
        </a:p>
      </dgm:t>
    </dgm:pt>
    <dgm:pt modelId="{D6F9787E-B692-4E3F-9C39-D3EAE7073E52}" type="asst">
      <dgm:prSet/>
      <dgm:spPr/>
      <dgm:t>
        <a:bodyPr/>
        <a:lstStyle/>
        <a:p>
          <a:r>
            <a:rPr lang="en-US" dirty="0" smtClean="0"/>
            <a:t>Uppers Assistant Coach</a:t>
          </a:r>
          <a:endParaRPr lang="en-US" dirty="0"/>
        </a:p>
      </dgm:t>
    </dgm:pt>
    <dgm:pt modelId="{76C66227-4DFA-4880-B1FD-7F5DB0C4F3E1}" type="parTrans" cxnId="{A2B971DE-1627-45BD-9F3B-D18048C1AF1A}">
      <dgm:prSet/>
      <dgm:spPr/>
      <dgm:t>
        <a:bodyPr/>
        <a:lstStyle/>
        <a:p>
          <a:endParaRPr lang="en-US"/>
        </a:p>
      </dgm:t>
    </dgm:pt>
    <dgm:pt modelId="{8E3B28DB-91B7-4DCC-8997-E43913182334}" type="sibTrans" cxnId="{A2B971DE-1627-45BD-9F3B-D18048C1AF1A}">
      <dgm:prSet/>
      <dgm:spPr/>
      <dgm:t>
        <a:bodyPr/>
        <a:lstStyle/>
        <a:p>
          <a:endParaRPr lang="en-US"/>
        </a:p>
      </dgm:t>
    </dgm:pt>
    <dgm:pt modelId="{735192C2-48F8-41AE-8C34-A5F45CC81AEE}" type="asst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Varsity Coach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126-138</a:t>
          </a:r>
          <a:endParaRPr kumimoji="0" lang="en-US" altLang="en-US" sz="8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787BA65C-BED9-4DEF-B0C0-7CE55F6299D6}" type="sibTrans" cxnId="{0564A53F-D10A-4D94-9BF9-2A2AF66A196A}">
      <dgm:prSet/>
      <dgm:spPr/>
      <dgm:t>
        <a:bodyPr/>
        <a:lstStyle/>
        <a:p>
          <a:endParaRPr lang="en-US"/>
        </a:p>
      </dgm:t>
    </dgm:pt>
    <dgm:pt modelId="{A9A0DB60-8FCD-4911-8594-F7AE4604DA0C}" type="parTrans" cxnId="{0564A53F-D10A-4D94-9BF9-2A2AF66A196A}">
      <dgm:prSet/>
      <dgm:spPr/>
      <dgm:t>
        <a:bodyPr/>
        <a:lstStyle/>
        <a:p>
          <a:endParaRPr lang="en-US"/>
        </a:p>
      </dgm:t>
    </dgm:pt>
    <dgm:pt modelId="{390F9B9E-82CD-464E-AE96-E02DB7BEFB55}">
      <dgm:prSet/>
      <dgm:spPr/>
      <dgm:t>
        <a:bodyPr/>
        <a:lstStyle/>
        <a:p>
          <a:pPr marR="0" rtl="0" eaLnBrk="0" fontAlgn="base" latinLnBrk="0" hangingPunct="0">
            <a:buClrTx/>
            <a:buSzTx/>
            <a:buFontTx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High School Wrestler Coach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R="0" rtl="0" eaLnBrk="0" fontAlgn="base" latinLnBrk="0" hangingPunct="0">
            <a:buClrTx/>
            <a:buSzTx/>
            <a:buFontTx/>
            <a:tabLst/>
          </a:pP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CB7EAC20-605D-40A5-842D-F6C1BD628C0E}" type="parTrans" cxnId="{0E9021FE-E051-4385-ACAF-E77133693036}">
      <dgm:prSet/>
      <dgm:spPr/>
      <dgm:t>
        <a:bodyPr/>
        <a:lstStyle/>
        <a:p>
          <a:endParaRPr lang="en-US"/>
        </a:p>
      </dgm:t>
    </dgm:pt>
    <dgm:pt modelId="{EE847AA3-499E-46F7-8E7B-78727A64DEF6}" type="sibTrans" cxnId="{0E9021FE-E051-4385-ACAF-E77133693036}">
      <dgm:prSet/>
      <dgm:spPr/>
      <dgm:t>
        <a:bodyPr/>
        <a:lstStyle/>
        <a:p>
          <a:endParaRPr lang="en-US"/>
        </a:p>
      </dgm:t>
    </dgm:pt>
    <dgm:pt modelId="{F8314E74-05EE-4229-85EA-DCC111D8D84E}" type="asst">
      <dgm:prSet/>
      <dgm:spPr/>
      <dgm:t>
        <a:bodyPr/>
        <a:lstStyle/>
        <a:p>
          <a:pPr marR="0" rtl="0" eaLnBrk="0" fontAlgn="base" latinLnBrk="0" hangingPunct="0">
            <a:buClrTx/>
            <a:buSzTx/>
            <a:buFontTx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Asst</a:t>
          </a:r>
          <a:r>
            <a: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 </a:t>
          </a:r>
          <a:r>
            <a: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Varsity Coach</a:t>
          </a:r>
          <a:endParaRPr kumimoji="0" lang="en-US" altLang="en-US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64359DA4-40DB-4C42-8D07-A1A08092B970}" type="parTrans" cxnId="{FB4E6E99-9CD4-4BB8-B584-B483C453A313}">
      <dgm:prSet/>
      <dgm:spPr/>
      <dgm:t>
        <a:bodyPr/>
        <a:lstStyle/>
        <a:p>
          <a:endParaRPr lang="en-US"/>
        </a:p>
      </dgm:t>
    </dgm:pt>
    <dgm:pt modelId="{666BEF30-9B63-4B9F-A16E-3E1B3049009C}" type="sibTrans" cxnId="{FB4E6E99-9CD4-4BB8-B584-B483C453A313}">
      <dgm:prSet/>
      <dgm:spPr/>
      <dgm:t>
        <a:bodyPr/>
        <a:lstStyle/>
        <a:p>
          <a:endParaRPr lang="en-US"/>
        </a:p>
      </dgm:t>
    </dgm:pt>
    <dgm:pt modelId="{9931530E-54EB-4067-8B48-D9CD162D47A9}" type="pres">
      <dgm:prSet presAssocID="{D54218F3-3501-4475-97C7-AE0336A9506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7804D8C-1831-4ED2-B10F-3BAB8605208C}" type="pres">
      <dgm:prSet presAssocID="{01050FB8-82CA-43A5-A9D0-95991A355342}" presName="hierRoot1" presStyleCnt="0">
        <dgm:presLayoutVars>
          <dgm:hierBranch/>
        </dgm:presLayoutVars>
      </dgm:prSet>
      <dgm:spPr/>
    </dgm:pt>
    <dgm:pt modelId="{9A5CF3EE-D83A-46E7-9660-EB229244C8FF}" type="pres">
      <dgm:prSet presAssocID="{01050FB8-82CA-43A5-A9D0-95991A355342}" presName="rootComposite1" presStyleCnt="0"/>
      <dgm:spPr/>
    </dgm:pt>
    <dgm:pt modelId="{90A3CAAE-7336-4785-95A7-C8499FDE98CE}" type="pres">
      <dgm:prSet presAssocID="{01050FB8-82CA-43A5-A9D0-95991A355342}" presName="rootText1" presStyleLbl="node0" presStyleIdx="0" presStyleCnt="5" custLinFactNeighborX="2067" custLinFactNeighborY="2835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01915BC-DF93-4182-9A8A-42D38BB91A64}" type="pres">
      <dgm:prSet presAssocID="{01050FB8-82CA-43A5-A9D0-95991A355342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57D96C6-4019-40E9-BA99-FCDB1FB04822}" type="pres">
      <dgm:prSet presAssocID="{01050FB8-82CA-43A5-A9D0-95991A355342}" presName="hierChild2" presStyleCnt="0"/>
      <dgm:spPr/>
    </dgm:pt>
    <dgm:pt modelId="{280FE4C5-1EF1-4919-91AF-BF24E87EA931}" type="pres">
      <dgm:prSet presAssocID="{95312895-0335-41A5-9EBF-EABDA7C7FC7E}" presName="Name35" presStyleLbl="parChTrans1D2" presStyleIdx="0" presStyleCnt="4"/>
      <dgm:spPr/>
    </dgm:pt>
    <dgm:pt modelId="{B5D54A7F-31A8-4DEA-868E-EF6F020411F7}" type="pres">
      <dgm:prSet presAssocID="{4C9ED7A1-1E06-4423-888D-DC4679DF2620}" presName="hierRoot2" presStyleCnt="0">
        <dgm:presLayoutVars>
          <dgm:hierBranch val="hang"/>
        </dgm:presLayoutVars>
      </dgm:prSet>
      <dgm:spPr/>
    </dgm:pt>
    <dgm:pt modelId="{E944CCF5-4A70-41C2-8FAF-3FF9908A8ABE}" type="pres">
      <dgm:prSet presAssocID="{4C9ED7A1-1E06-4423-888D-DC4679DF2620}" presName="rootComposite" presStyleCnt="0"/>
      <dgm:spPr/>
    </dgm:pt>
    <dgm:pt modelId="{72CDFB90-9611-4648-9F46-2F77CA2F33F9}" type="pres">
      <dgm:prSet presAssocID="{4C9ED7A1-1E06-4423-888D-DC4679DF2620}" presName="rootText" presStyleLbl="node2" presStyleIdx="0" presStyleCnt="3" custLinFactY="-11806" custLinFactNeighborX="-3993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5B65E6E-AF3D-4B0B-BA2F-FC6D3C5FE5D6}" type="pres">
      <dgm:prSet presAssocID="{4C9ED7A1-1E06-4423-888D-DC4679DF2620}" presName="rootConnector" presStyleLbl="node2" presStyleIdx="0" presStyleCnt="3"/>
      <dgm:spPr/>
      <dgm:t>
        <a:bodyPr/>
        <a:lstStyle/>
        <a:p>
          <a:endParaRPr lang="en-US"/>
        </a:p>
      </dgm:t>
    </dgm:pt>
    <dgm:pt modelId="{027F29BD-0EDD-4E6E-A75F-DDAC87CED5A4}" type="pres">
      <dgm:prSet presAssocID="{4C9ED7A1-1E06-4423-888D-DC4679DF2620}" presName="hierChild4" presStyleCnt="0"/>
      <dgm:spPr/>
    </dgm:pt>
    <dgm:pt modelId="{1C2C914D-461F-4308-AB40-590917509FD9}" type="pres">
      <dgm:prSet presAssocID="{65CF581A-DF10-4E57-8E59-ACF807359B49}" presName="Name48" presStyleLbl="parChTrans1D3" presStyleIdx="0" presStyleCnt="21"/>
      <dgm:spPr/>
    </dgm:pt>
    <dgm:pt modelId="{C8EE3CE4-6C88-4459-AE4B-90AA18E9F666}" type="pres">
      <dgm:prSet presAssocID="{2F3A3E2D-DF3B-413D-973F-59A32EAE44B5}" presName="hierRoot2" presStyleCnt="0">
        <dgm:presLayoutVars>
          <dgm:hierBranch val="r"/>
        </dgm:presLayoutVars>
      </dgm:prSet>
      <dgm:spPr/>
    </dgm:pt>
    <dgm:pt modelId="{68FE9488-B476-4D14-985A-6BAE3C96E870}" type="pres">
      <dgm:prSet presAssocID="{2F3A3E2D-DF3B-413D-973F-59A32EAE44B5}" presName="rootComposite" presStyleCnt="0"/>
      <dgm:spPr/>
    </dgm:pt>
    <dgm:pt modelId="{A176423F-272A-4F6B-BADA-D375AAFDC581}" type="pres">
      <dgm:prSet presAssocID="{2F3A3E2D-DF3B-413D-973F-59A32EAE44B5}" presName="rootText" presStyleLbl="node3" presStyleIdx="0" presStyleCnt="8" custLinFactNeighborX="-11367" custLinFactNeighborY="206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D8387C0-48C4-43AE-B099-FA49B57830D9}" type="pres">
      <dgm:prSet presAssocID="{2F3A3E2D-DF3B-413D-973F-59A32EAE44B5}" presName="rootConnector" presStyleLbl="node3" presStyleIdx="0" presStyleCnt="8"/>
      <dgm:spPr/>
      <dgm:t>
        <a:bodyPr/>
        <a:lstStyle/>
        <a:p>
          <a:endParaRPr lang="en-US"/>
        </a:p>
      </dgm:t>
    </dgm:pt>
    <dgm:pt modelId="{8D51DDEE-4A99-422D-A228-3688560A0E2F}" type="pres">
      <dgm:prSet presAssocID="{2F3A3E2D-DF3B-413D-973F-59A32EAE44B5}" presName="hierChild4" presStyleCnt="0"/>
      <dgm:spPr/>
    </dgm:pt>
    <dgm:pt modelId="{E400B6A5-06CF-4A9E-8902-FAB7CD387965}" type="pres">
      <dgm:prSet presAssocID="{2F3A3E2D-DF3B-413D-973F-59A32EAE44B5}" presName="hierChild5" presStyleCnt="0"/>
      <dgm:spPr/>
    </dgm:pt>
    <dgm:pt modelId="{F0DBE2FC-7E43-4906-93DE-E73697C657ED}" type="pres">
      <dgm:prSet presAssocID="{93F3C365-6C5B-497D-984C-B300AB34F23F}" presName="Name111" presStyleLbl="parChTrans1D4" presStyleIdx="0" presStyleCnt="16"/>
      <dgm:spPr/>
    </dgm:pt>
    <dgm:pt modelId="{B2597343-8383-4E63-95C8-0AA1957BA233}" type="pres">
      <dgm:prSet presAssocID="{C2814EE8-B274-4E6C-8A22-EE275B349697}" presName="hierRoot3" presStyleCnt="0">
        <dgm:presLayoutVars>
          <dgm:hierBranch/>
        </dgm:presLayoutVars>
      </dgm:prSet>
      <dgm:spPr/>
    </dgm:pt>
    <dgm:pt modelId="{80ED0D3A-8D27-40BC-91B6-29F01ED3F37D}" type="pres">
      <dgm:prSet presAssocID="{C2814EE8-B274-4E6C-8A22-EE275B349697}" presName="rootComposite3" presStyleCnt="0"/>
      <dgm:spPr/>
    </dgm:pt>
    <dgm:pt modelId="{9A168754-4F5B-4B50-AE50-19A1872E3802}" type="pres">
      <dgm:prSet presAssocID="{C2814EE8-B274-4E6C-8A22-EE275B349697}" presName="rootText3" presStyleLbl="asst3" presStyleIdx="0" presStyleCnt="5" custLinFactNeighborX="-12401" custLinFactNeighborY="-1446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48791E0-637B-48C6-BDE3-62BD26237D92}" type="pres">
      <dgm:prSet presAssocID="{C2814EE8-B274-4E6C-8A22-EE275B349697}" presName="rootConnector3" presStyleLbl="asst3" presStyleIdx="0" presStyleCnt="5"/>
      <dgm:spPr/>
      <dgm:t>
        <a:bodyPr/>
        <a:lstStyle/>
        <a:p>
          <a:endParaRPr lang="en-US"/>
        </a:p>
      </dgm:t>
    </dgm:pt>
    <dgm:pt modelId="{C3085DD9-9599-4EFA-9833-CF1E4E509926}" type="pres">
      <dgm:prSet presAssocID="{C2814EE8-B274-4E6C-8A22-EE275B349697}" presName="hierChild6" presStyleCnt="0"/>
      <dgm:spPr/>
    </dgm:pt>
    <dgm:pt modelId="{8FF4C8E2-E6A3-42F2-B9A3-E9507A143650}" type="pres">
      <dgm:prSet presAssocID="{C2814EE8-B274-4E6C-8A22-EE275B349697}" presName="hierChild7" presStyleCnt="0"/>
      <dgm:spPr/>
    </dgm:pt>
    <dgm:pt modelId="{5381C9CD-1A33-4593-8F73-2B5F2D3274F0}" type="pres">
      <dgm:prSet presAssocID="{87C6B05A-15B3-45C8-B9A7-E11221CA08F2}" presName="Name111" presStyleLbl="parChTrans1D4" presStyleIdx="1" presStyleCnt="16"/>
      <dgm:spPr/>
    </dgm:pt>
    <dgm:pt modelId="{D2460BEA-5C39-482D-896A-56DA05F4EF68}" type="pres">
      <dgm:prSet presAssocID="{1A2892CC-6FF4-4FFF-820C-9EF6A017DC8E}" presName="hierRoot3" presStyleCnt="0">
        <dgm:presLayoutVars>
          <dgm:hierBranch/>
        </dgm:presLayoutVars>
      </dgm:prSet>
      <dgm:spPr/>
    </dgm:pt>
    <dgm:pt modelId="{62EDC682-57C4-4684-A90F-B9524E18425E}" type="pres">
      <dgm:prSet presAssocID="{1A2892CC-6FF4-4FFF-820C-9EF6A017DC8E}" presName="rootComposite3" presStyleCnt="0"/>
      <dgm:spPr/>
    </dgm:pt>
    <dgm:pt modelId="{846DCFF1-EE90-40E3-B550-09C59DFEB7AB}" type="pres">
      <dgm:prSet presAssocID="{1A2892CC-6FF4-4FFF-820C-9EF6A017DC8E}" presName="rootText3" presStyleLbl="asst3" presStyleIdx="1" presStyleCnt="5" custLinFactNeighborX="-7234" custLinFactNeighborY="-1653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15C3AD-E149-46C6-9F44-93040E58AAA9}" type="pres">
      <dgm:prSet presAssocID="{1A2892CC-6FF4-4FFF-820C-9EF6A017DC8E}" presName="rootConnector3" presStyleLbl="asst3" presStyleIdx="1" presStyleCnt="5"/>
      <dgm:spPr/>
      <dgm:t>
        <a:bodyPr/>
        <a:lstStyle/>
        <a:p>
          <a:endParaRPr lang="en-US"/>
        </a:p>
      </dgm:t>
    </dgm:pt>
    <dgm:pt modelId="{98DF9C31-B20D-4865-9EAD-AB3F82F49D00}" type="pres">
      <dgm:prSet presAssocID="{1A2892CC-6FF4-4FFF-820C-9EF6A017DC8E}" presName="hierChild6" presStyleCnt="0"/>
      <dgm:spPr/>
    </dgm:pt>
    <dgm:pt modelId="{4787E20A-574A-435F-96BB-DA8D273228BD}" type="pres">
      <dgm:prSet presAssocID="{1A2892CC-6FF4-4FFF-820C-9EF6A017DC8E}" presName="hierChild7" presStyleCnt="0"/>
      <dgm:spPr/>
    </dgm:pt>
    <dgm:pt modelId="{A7353DD0-E353-45D0-BED3-A187522EEACE}" type="pres">
      <dgm:prSet presAssocID="{D25E8E77-664C-4100-9230-CCBC18115A7C}" presName="Name48" presStyleLbl="parChTrans1D3" presStyleIdx="1" presStyleCnt="21"/>
      <dgm:spPr/>
    </dgm:pt>
    <dgm:pt modelId="{FEEEEC41-4FA0-45FB-B781-95C2DD1ADDFD}" type="pres">
      <dgm:prSet presAssocID="{D50A51EB-D760-4388-A691-B77F065C41DB}" presName="hierRoot2" presStyleCnt="0">
        <dgm:presLayoutVars>
          <dgm:hierBranch val="r"/>
        </dgm:presLayoutVars>
      </dgm:prSet>
      <dgm:spPr/>
    </dgm:pt>
    <dgm:pt modelId="{0BA180DB-0A66-43E4-A204-022D3E3BDC1B}" type="pres">
      <dgm:prSet presAssocID="{D50A51EB-D760-4388-A691-B77F065C41DB}" presName="rootComposite" presStyleCnt="0"/>
      <dgm:spPr/>
    </dgm:pt>
    <dgm:pt modelId="{92051A9C-8733-42F3-B318-3EB80347C80B}" type="pres">
      <dgm:prSet presAssocID="{D50A51EB-D760-4388-A691-B77F065C41DB}" presName="rootText" presStyleLbl="node3" presStyleIdx="1" presStyleCnt="8" custLinFactNeighborX="-12401" custLinFactNeighborY="-1240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42C6EE-216A-455A-8FCA-6F626E07B002}" type="pres">
      <dgm:prSet presAssocID="{D50A51EB-D760-4388-A691-B77F065C41DB}" presName="rootConnector" presStyleLbl="node3" presStyleIdx="1" presStyleCnt="8"/>
      <dgm:spPr/>
      <dgm:t>
        <a:bodyPr/>
        <a:lstStyle/>
        <a:p>
          <a:endParaRPr lang="en-US"/>
        </a:p>
      </dgm:t>
    </dgm:pt>
    <dgm:pt modelId="{668BA55C-8CB4-437C-9E88-815BD2308152}" type="pres">
      <dgm:prSet presAssocID="{D50A51EB-D760-4388-A691-B77F065C41DB}" presName="hierChild4" presStyleCnt="0"/>
      <dgm:spPr/>
    </dgm:pt>
    <dgm:pt modelId="{31DB88BA-BDED-4C30-9796-B48832024E47}" type="pres">
      <dgm:prSet presAssocID="{D50A51EB-D760-4388-A691-B77F065C41DB}" presName="hierChild5" presStyleCnt="0"/>
      <dgm:spPr/>
    </dgm:pt>
    <dgm:pt modelId="{80CC0A4E-8B99-4E17-BCDA-EADBCF597BA3}" type="pres">
      <dgm:prSet presAssocID="{FC2B330B-B838-4925-B33F-064831F1E3BB}" presName="Name111" presStyleLbl="parChTrans1D4" presStyleIdx="2" presStyleCnt="16"/>
      <dgm:spPr/>
    </dgm:pt>
    <dgm:pt modelId="{F0ED7E13-49DC-4A6F-A6E1-F96A82628765}" type="pres">
      <dgm:prSet presAssocID="{96BF9CD0-23A5-4D84-BF91-A7DB20F8C45C}" presName="hierRoot3" presStyleCnt="0">
        <dgm:presLayoutVars>
          <dgm:hierBranch/>
        </dgm:presLayoutVars>
      </dgm:prSet>
      <dgm:spPr/>
    </dgm:pt>
    <dgm:pt modelId="{1C94ED51-5D90-4D2B-A000-8FB6F3FCD121}" type="pres">
      <dgm:prSet presAssocID="{96BF9CD0-23A5-4D84-BF91-A7DB20F8C45C}" presName="rootComposite3" presStyleCnt="0"/>
      <dgm:spPr/>
    </dgm:pt>
    <dgm:pt modelId="{B8BACD9D-E07B-4525-9B42-37863D011641}" type="pres">
      <dgm:prSet presAssocID="{96BF9CD0-23A5-4D84-BF91-A7DB20F8C45C}" presName="rootText3" presStyleLbl="asst3" presStyleIdx="2" presStyleCnt="5" custLinFactNeighborX="-7233" custLinFactNeighborY="-1446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204DA5-4CCC-4A16-9BB9-24C6B26BF76A}" type="pres">
      <dgm:prSet presAssocID="{96BF9CD0-23A5-4D84-BF91-A7DB20F8C45C}" presName="rootConnector3" presStyleLbl="asst3" presStyleIdx="2" presStyleCnt="5"/>
      <dgm:spPr/>
      <dgm:t>
        <a:bodyPr/>
        <a:lstStyle/>
        <a:p>
          <a:endParaRPr lang="en-US"/>
        </a:p>
      </dgm:t>
    </dgm:pt>
    <dgm:pt modelId="{2BC14508-26C4-431C-8BC0-86F60FF3D57E}" type="pres">
      <dgm:prSet presAssocID="{96BF9CD0-23A5-4D84-BF91-A7DB20F8C45C}" presName="hierChild6" presStyleCnt="0"/>
      <dgm:spPr/>
    </dgm:pt>
    <dgm:pt modelId="{2509F837-7679-48DB-82BD-4F520A036512}" type="pres">
      <dgm:prSet presAssocID="{96BF9CD0-23A5-4D84-BF91-A7DB20F8C45C}" presName="hierChild7" presStyleCnt="0"/>
      <dgm:spPr/>
    </dgm:pt>
    <dgm:pt modelId="{E48A9CD0-C645-4D9C-BEAB-3991C637147C}" type="pres">
      <dgm:prSet presAssocID="{8A854826-FCB2-4BD6-B88C-768DF85B88B0}" presName="Name111" presStyleLbl="parChTrans1D4" presStyleIdx="3" presStyleCnt="16"/>
      <dgm:spPr/>
    </dgm:pt>
    <dgm:pt modelId="{3197F3CF-A173-4980-849A-A2B90979A784}" type="pres">
      <dgm:prSet presAssocID="{143FC74D-527D-4465-A27D-0E0849EE7B64}" presName="hierRoot3" presStyleCnt="0">
        <dgm:presLayoutVars>
          <dgm:hierBranch/>
        </dgm:presLayoutVars>
      </dgm:prSet>
      <dgm:spPr/>
    </dgm:pt>
    <dgm:pt modelId="{433D8739-8514-46CA-8448-BFC071F63FBE}" type="pres">
      <dgm:prSet presAssocID="{143FC74D-527D-4465-A27D-0E0849EE7B64}" presName="rootComposite3" presStyleCnt="0"/>
      <dgm:spPr/>
    </dgm:pt>
    <dgm:pt modelId="{3DBC9A69-E489-49E7-B030-9633BF74D0AA}" type="pres">
      <dgm:prSet presAssocID="{143FC74D-527D-4465-A27D-0E0849EE7B64}" presName="rootText3" presStyleLbl="asst3" presStyleIdx="3" presStyleCnt="5" custLinFactNeighborX="-15501" custLinFactNeighborY="-165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292E169-5275-48A0-B21D-E409AC7C11B4}" type="pres">
      <dgm:prSet presAssocID="{143FC74D-527D-4465-A27D-0E0849EE7B64}" presName="rootConnector3" presStyleLbl="asst3" presStyleIdx="3" presStyleCnt="5"/>
      <dgm:spPr/>
      <dgm:t>
        <a:bodyPr/>
        <a:lstStyle/>
        <a:p>
          <a:endParaRPr lang="en-US"/>
        </a:p>
      </dgm:t>
    </dgm:pt>
    <dgm:pt modelId="{DD0226AB-2332-4A73-9696-AC407D62583B}" type="pres">
      <dgm:prSet presAssocID="{143FC74D-527D-4465-A27D-0E0849EE7B64}" presName="hierChild6" presStyleCnt="0"/>
      <dgm:spPr/>
    </dgm:pt>
    <dgm:pt modelId="{D3C4AAAB-4183-41A1-9185-8BD24622F7B6}" type="pres">
      <dgm:prSet presAssocID="{143FC74D-527D-4465-A27D-0E0849EE7B64}" presName="hierChild7" presStyleCnt="0"/>
      <dgm:spPr/>
    </dgm:pt>
    <dgm:pt modelId="{EE9D893C-FCB1-4F47-A2F2-E569493C0D59}" type="pres">
      <dgm:prSet presAssocID="{D250A9D6-910F-416D-83DA-7F429D9A5886}" presName="Name48" presStyleLbl="parChTrans1D3" presStyleIdx="2" presStyleCnt="21"/>
      <dgm:spPr/>
    </dgm:pt>
    <dgm:pt modelId="{DC5B90C5-097A-4B08-9A41-CB5D4E3B7FCA}" type="pres">
      <dgm:prSet presAssocID="{CCFCDDA1-31C0-4785-AE69-8141201D9DA9}" presName="hierRoot2" presStyleCnt="0">
        <dgm:presLayoutVars>
          <dgm:hierBranch val="hang"/>
        </dgm:presLayoutVars>
      </dgm:prSet>
      <dgm:spPr/>
    </dgm:pt>
    <dgm:pt modelId="{FE75C978-6A5D-4AF4-B390-C56F0032B0CB}" type="pres">
      <dgm:prSet presAssocID="{CCFCDDA1-31C0-4785-AE69-8141201D9DA9}" presName="rootComposite" presStyleCnt="0"/>
      <dgm:spPr/>
    </dgm:pt>
    <dgm:pt modelId="{C1E7A952-4B6C-4E88-83E6-BE88F975C7C5}" type="pres">
      <dgm:prSet presAssocID="{CCFCDDA1-31C0-4785-AE69-8141201D9DA9}" presName="rootText" presStyleLbl="node3" presStyleIdx="2" presStyleCnt="8" custLinFactNeighborX="49604" custLinFactNeighborY="-289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E50578-54F4-4973-8562-474A81DD3791}" type="pres">
      <dgm:prSet presAssocID="{CCFCDDA1-31C0-4785-AE69-8141201D9DA9}" presName="rootConnector" presStyleLbl="node3" presStyleIdx="2" presStyleCnt="8"/>
      <dgm:spPr/>
      <dgm:t>
        <a:bodyPr/>
        <a:lstStyle/>
        <a:p>
          <a:endParaRPr lang="en-US"/>
        </a:p>
      </dgm:t>
    </dgm:pt>
    <dgm:pt modelId="{3549EDEF-5FB5-4359-AE05-FFFF9D27E6EE}" type="pres">
      <dgm:prSet presAssocID="{CCFCDDA1-31C0-4785-AE69-8141201D9DA9}" presName="hierChild4" presStyleCnt="0"/>
      <dgm:spPr/>
    </dgm:pt>
    <dgm:pt modelId="{2827C653-5F6D-4224-9813-F4AD9F04E17D}" type="pres">
      <dgm:prSet presAssocID="{CCFCDDA1-31C0-4785-AE69-8141201D9DA9}" presName="hierChild5" presStyleCnt="0"/>
      <dgm:spPr/>
    </dgm:pt>
    <dgm:pt modelId="{A0D4B849-35EE-46D1-900C-61465510EDFF}" type="pres">
      <dgm:prSet presAssocID="{4D5DB3C4-CF5D-49DF-AED8-3FF37FCA30DB}" presName="Name48" presStyleLbl="parChTrans1D3" presStyleIdx="3" presStyleCnt="21"/>
      <dgm:spPr/>
    </dgm:pt>
    <dgm:pt modelId="{9A9EE363-663F-4398-ABD0-6B980FBC6473}" type="pres">
      <dgm:prSet presAssocID="{F6ACD3F6-E46D-491C-88C5-689CF5D4548F}" presName="hierRoot2" presStyleCnt="0">
        <dgm:presLayoutVars>
          <dgm:hierBranch val="hang"/>
        </dgm:presLayoutVars>
      </dgm:prSet>
      <dgm:spPr/>
    </dgm:pt>
    <dgm:pt modelId="{DB283BF7-B246-4F98-BC02-F5200CA35F5D}" type="pres">
      <dgm:prSet presAssocID="{F6ACD3F6-E46D-491C-88C5-689CF5D4548F}" presName="rootComposite" presStyleCnt="0"/>
      <dgm:spPr/>
    </dgm:pt>
    <dgm:pt modelId="{940CCD54-B423-4BBC-8DAF-57D36265F7B3}" type="pres">
      <dgm:prSet presAssocID="{F6ACD3F6-E46D-491C-88C5-689CF5D4548F}" presName="rootText" presStyleLbl="node3" presStyleIdx="3" presStyleCnt="8" custLinFactNeighborX="21701" custLinFactNeighborY="-310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317B3CA-EC45-4D12-97B4-ADC31844592F}" type="pres">
      <dgm:prSet presAssocID="{F6ACD3F6-E46D-491C-88C5-689CF5D4548F}" presName="rootConnector" presStyleLbl="node3" presStyleIdx="3" presStyleCnt="8"/>
      <dgm:spPr/>
      <dgm:t>
        <a:bodyPr/>
        <a:lstStyle/>
        <a:p>
          <a:endParaRPr lang="en-US"/>
        </a:p>
      </dgm:t>
    </dgm:pt>
    <dgm:pt modelId="{94D2911E-6937-44FC-886F-DE24204491B1}" type="pres">
      <dgm:prSet presAssocID="{F6ACD3F6-E46D-491C-88C5-689CF5D4548F}" presName="hierChild4" presStyleCnt="0"/>
      <dgm:spPr/>
    </dgm:pt>
    <dgm:pt modelId="{443FFEA1-7A10-4281-8EAE-7BD48A93231D}" type="pres">
      <dgm:prSet presAssocID="{F6ACD3F6-E46D-491C-88C5-689CF5D4548F}" presName="hierChild5" presStyleCnt="0"/>
      <dgm:spPr/>
    </dgm:pt>
    <dgm:pt modelId="{F4CA543F-6500-40EC-BEC9-6FD327F75390}" type="pres">
      <dgm:prSet presAssocID="{4C9ED7A1-1E06-4423-888D-DC4679DF2620}" presName="hierChild5" presStyleCnt="0"/>
      <dgm:spPr/>
    </dgm:pt>
    <dgm:pt modelId="{71E18C1C-8DC7-4691-87FF-39EC68CA4FCC}" type="pres">
      <dgm:prSet presAssocID="{2916DBDE-93E0-401B-AE8C-25C1FF46300A}" presName="Name111" presStyleLbl="parChTrans1D3" presStyleIdx="4" presStyleCnt="21"/>
      <dgm:spPr/>
    </dgm:pt>
    <dgm:pt modelId="{7D15A542-C74A-4E40-A59C-C1E9CD14C0C9}" type="pres">
      <dgm:prSet presAssocID="{0423E9B6-7BA6-42D7-AA77-2EEA63F3DEB2}" presName="hierRoot3" presStyleCnt="0">
        <dgm:presLayoutVars>
          <dgm:hierBranch/>
        </dgm:presLayoutVars>
      </dgm:prSet>
      <dgm:spPr/>
    </dgm:pt>
    <dgm:pt modelId="{1986B2F5-EB6A-48C7-9C24-EA72A8E5D3A6}" type="pres">
      <dgm:prSet presAssocID="{0423E9B6-7BA6-42D7-AA77-2EEA63F3DEB2}" presName="rootComposite3" presStyleCnt="0"/>
      <dgm:spPr/>
    </dgm:pt>
    <dgm:pt modelId="{D975D352-37E3-489E-8A57-F47D8E05C9D1}" type="pres">
      <dgm:prSet presAssocID="{0423E9B6-7BA6-42D7-AA77-2EEA63F3DEB2}" presName="rootText3" presStyleLbl="asst2" presStyleIdx="0" presStyleCnt="13" custLinFactY="-7812" custLinFactNeighborX="-4991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1E38832-4580-4D0E-9243-0A3B3E4DAE21}" type="pres">
      <dgm:prSet presAssocID="{0423E9B6-7BA6-42D7-AA77-2EEA63F3DEB2}" presName="rootConnector3" presStyleLbl="asst2" presStyleIdx="0" presStyleCnt="13"/>
      <dgm:spPr/>
      <dgm:t>
        <a:bodyPr/>
        <a:lstStyle/>
        <a:p>
          <a:endParaRPr lang="en-US"/>
        </a:p>
      </dgm:t>
    </dgm:pt>
    <dgm:pt modelId="{B11D59D7-F827-43DE-B39D-360AF7B03E65}" type="pres">
      <dgm:prSet presAssocID="{0423E9B6-7BA6-42D7-AA77-2EEA63F3DEB2}" presName="hierChild6" presStyleCnt="0"/>
      <dgm:spPr/>
    </dgm:pt>
    <dgm:pt modelId="{4AD66AA5-FB09-4CA8-80CF-E336FCF1E456}" type="pres">
      <dgm:prSet presAssocID="{0423E9B6-7BA6-42D7-AA77-2EEA63F3DEB2}" presName="hierChild7" presStyleCnt="0"/>
      <dgm:spPr/>
    </dgm:pt>
    <dgm:pt modelId="{AF69E76F-5A21-419A-8415-8E50CF3DF147}" type="pres">
      <dgm:prSet presAssocID="{D92739C3-7751-48FC-BF1D-0DB30BE9A985}" presName="Name111" presStyleLbl="parChTrans1D3" presStyleIdx="5" presStyleCnt="21"/>
      <dgm:spPr/>
    </dgm:pt>
    <dgm:pt modelId="{62CF11DB-9B5D-4D53-967D-E0ECBDCB7D9B}" type="pres">
      <dgm:prSet presAssocID="{AFAD1EA7-E715-43F5-92AE-AE78A2D31DA7}" presName="hierRoot3" presStyleCnt="0">
        <dgm:presLayoutVars>
          <dgm:hierBranch/>
        </dgm:presLayoutVars>
      </dgm:prSet>
      <dgm:spPr/>
    </dgm:pt>
    <dgm:pt modelId="{6BBD379E-BD5A-494A-80AC-996547B368ED}" type="pres">
      <dgm:prSet presAssocID="{AFAD1EA7-E715-43F5-92AE-AE78A2D31DA7}" presName="rootComposite3" presStyleCnt="0"/>
      <dgm:spPr/>
    </dgm:pt>
    <dgm:pt modelId="{F1F8CD74-0422-4BFC-8550-74F4375F6748}" type="pres">
      <dgm:prSet presAssocID="{AFAD1EA7-E715-43F5-92AE-AE78A2D31DA7}" presName="rootText3" presStyleLbl="asst2" presStyleIdx="1" presStyleCnt="13" custLinFactNeighborY="3244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7F2AA8-16F2-4A98-BC98-FDEC8A78ED3C}" type="pres">
      <dgm:prSet presAssocID="{AFAD1EA7-E715-43F5-92AE-AE78A2D31DA7}" presName="rootConnector3" presStyleLbl="asst2" presStyleIdx="1" presStyleCnt="13"/>
      <dgm:spPr/>
      <dgm:t>
        <a:bodyPr/>
        <a:lstStyle/>
        <a:p>
          <a:endParaRPr lang="en-US"/>
        </a:p>
      </dgm:t>
    </dgm:pt>
    <dgm:pt modelId="{F5E9925E-BD06-40F3-B51D-3632C3D34225}" type="pres">
      <dgm:prSet presAssocID="{AFAD1EA7-E715-43F5-92AE-AE78A2D31DA7}" presName="hierChild6" presStyleCnt="0"/>
      <dgm:spPr/>
    </dgm:pt>
    <dgm:pt modelId="{F117F021-BAD1-4D1A-9EA8-566B89F36BAE}" type="pres">
      <dgm:prSet presAssocID="{AFAD1EA7-E715-43F5-92AE-AE78A2D31DA7}" presName="hierChild7" presStyleCnt="0"/>
      <dgm:spPr/>
    </dgm:pt>
    <dgm:pt modelId="{72566EE0-779B-4668-9409-D0F714508441}" type="pres">
      <dgm:prSet presAssocID="{A9A0DB60-8FCD-4911-8594-F7AE4604DA0C}" presName="Name111" presStyleLbl="parChTrans1D3" presStyleIdx="6" presStyleCnt="21"/>
      <dgm:spPr/>
    </dgm:pt>
    <dgm:pt modelId="{9E21E438-EE0D-4367-BD57-01E82B1EC7DD}" type="pres">
      <dgm:prSet presAssocID="{735192C2-48F8-41AE-8C34-A5F45CC81AEE}" presName="hierRoot3" presStyleCnt="0">
        <dgm:presLayoutVars>
          <dgm:hierBranch/>
        </dgm:presLayoutVars>
      </dgm:prSet>
      <dgm:spPr/>
    </dgm:pt>
    <dgm:pt modelId="{853CE78A-8FB4-4463-A7AE-375DC14E7191}" type="pres">
      <dgm:prSet presAssocID="{735192C2-48F8-41AE-8C34-A5F45CC81AEE}" presName="rootComposite3" presStyleCnt="0"/>
      <dgm:spPr/>
    </dgm:pt>
    <dgm:pt modelId="{C3F1ED37-30DB-4187-8B76-0CE2EE1E8731}" type="pres">
      <dgm:prSet presAssocID="{735192C2-48F8-41AE-8C34-A5F45CC81AEE}" presName="rootText3" presStyleLbl="asst2" presStyleIdx="2" presStyleCnt="13" custLinFactNeighborX="-1856" custLinFactNeighborY="206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1675101-A729-4F6D-B59F-0E90B57CED13}" type="pres">
      <dgm:prSet presAssocID="{735192C2-48F8-41AE-8C34-A5F45CC81AEE}" presName="rootConnector3" presStyleLbl="asst2" presStyleIdx="2" presStyleCnt="13"/>
      <dgm:spPr/>
      <dgm:t>
        <a:bodyPr/>
        <a:lstStyle/>
        <a:p>
          <a:endParaRPr lang="en-US"/>
        </a:p>
      </dgm:t>
    </dgm:pt>
    <dgm:pt modelId="{98F1EA08-2CEA-468F-9426-F4A2720D01F8}" type="pres">
      <dgm:prSet presAssocID="{735192C2-48F8-41AE-8C34-A5F45CC81AEE}" presName="hierChild6" presStyleCnt="0"/>
      <dgm:spPr/>
    </dgm:pt>
    <dgm:pt modelId="{D88CCAC1-25D8-4710-AB11-45DBD0397DC6}" type="pres">
      <dgm:prSet presAssocID="{735192C2-48F8-41AE-8C34-A5F45CC81AEE}" presName="hierChild7" presStyleCnt="0"/>
      <dgm:spPr/>
    </dgm:pt>
    <dgm:pt modelId="{A5148FD0-1055-47A6-A747-1D4D43DEEE05}" type="pres">
      <dgm:prSet presAssocID="{95E6FE10-7732-4AB0-81C6-BBB1206F589C}" presName="Name111" presStyleLbl="parChTrans1D3" presStyleIdx="7" presStyleCnt="21"/>
      <dgm:spPr/>
    </dgm:pt>
    <dgm:pt modelId="{FAC4D5F0-D00C-4DCF-A7E0-55980BBB3250}" type="pres">
      <dgm:prSet presAssocID="{BBD74656-AE23-4D01-9119-3B7BBE6C8D11}" presName="hierRoot3" presStyleCnt="0">
        <dgm:presLayoutVars>
          <dgm:hierBranch/>
        </dgm:presLayoutVars>
      </dgm:prSet>
      <dgm:spPr/>
    </dgm:pt>
    <dgm:pt modelId="{B1C02A0B-BBB2-4B94-B794-445815031A7F}" type="pres">
      <dgm:prSet presAssocID="{BBD74656-AE23-4D01-9119-3B7BBE6C8D11}" presName="rootComposite3" presStyleCnt="0"/>
      <dgm:spPr/>
    </dgm:pt>
    <dgm:pt modelId="{99BCA537-D17C-4551-9AD7-D8505962609C}" type="pres">
      <dgm:prSet presAssocID="{BBD74656-AE23-4D01-9119-3B7BBE6C8D11}" presName="rootText3" presStyleLbl="asst2" presStyleIdx="3" presStyleCnt="13" custLinFactNeighborX="35" custLinFactNeighborY="161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41BDBBF-5C11-4E1F-9260-B079F68A67DF}" type="pres">
      <dgm:prSet presAssocID="{BBD74656-AE23-4D01-9119-3B7BBE6C8D11}" presName="rootConnector3" presStyleLbl="asst2" presStyleIdx="3" presStyleCnt="13"/>
      <dgm:spPr/>
      <dgm:t>
        <a:bodyPr/>
        <a:lstStyle/>
        <a:p>
          <a:endParaRPr lang="en-US"/>
        </a:p>
      </dgm:t>
    </dgm:pt>
    <dgm:pt modelId="{942C70BD-D050-4B57-BCA1-80CEC847A59D}" type="pres">
      <dgm:prSet presAssocID="{BBD74656-AE23-4D01-9119-3B7BBE6C8D11}" presName="hierChild6" presStyleCnt="0"/>
      <dgm:spPr/>
    </dgm:pt>
    <dgm:pt modelId="{4E14E10E-B6F9-462F-8CE3-50CAEDA0885C}" type="pres">
      <dgm:prSet presAssocID="{BBD74656-AE23-4D01-9119-3B7BBE6C8D11}" presName="hierChild7" presStyleCnt="0"/>
      <dgm:spPr/>
    </dgm:pt>
    <dgm:pt modelId="{FB0E936F-2B25-4156-BB6A-DA4A2AA996B9}" type="pres">
      <dgm:prSet presAssocID="{E0A610F2-3A09-43E7-A165-D83BC422A84C}" presName="Name111" presStyleLbl="parChTrans1D3" presStyleIdx="8" presStyleCnt="21"/>
      <dgm:spPr/>
    </dgm:pt>
    <dgm:pt modelId="{509D86DA-ADD0-4C51-9A58-5D6086B2CECD}" type="pres">
      <dgm:prSet presAssocID="{4921AE3A-12CE-41B9-91DB-EEE5B75A8BD1}" presName="hierRoot3" presStyleCnt="0">
        <dgm:presLayoutVars>
          <dgm:hierBranch/>
        </dgm:presLayoutVars>
      </dgm:prSet>
      <dgm:spPr/>
    </dgm:pt>
    <dgm:pt modelId="{3C61F95E-530D-4E4D-9AB7-9FEB8CAE20B2}" type="pres">
      <dgm:prSet presAssocID="{4921AE3A-12CE-41B9-91DB-EEE5B75A8BD1}" presName="rootComposite3" presStyleCnt="0"/>
      <dgm:spPr/>
    </dgm:pt>
    <dgm:pt modelId="{D1F43227-AAD5-42A8-A09B-CFFBC332D111}" type="pres">
      <dgm:prSet presAssocID="{4921AE3A-12CE-41B9-91DB-EEE5B75A8BD1}" presName="rootText3" presStyleLbl="asst2" presStyleIdx="4" presStyleCnt="13" custLinFactY="40331" custLinFactNeighborX="-5955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5789BC-3E53-45EB-830D-FD8C1CDE4229}" type="pres">
      <dgm:prSet presAssocID="{4921AE3A-12CE-41B9-91DB-EEE5B75A8BD1}" presName="rootConnector3" presStyleLbl="asst2" presStyleIdx="4" presStyleCnt="13"/>
      <dgm:spPr/>
      <dgm:t>
        <a:bodyPr/>
        <a:lstStyle/>
        <a:p>
          <a:endParaRPr lang="en-US"/>
        </a:p>
      </dgm:t>
    </dgm:pt>
    <dgm:pt modelId="{7F33A719-9D6C-4463-84B6-FDB776F7FC76}" type="pres">
      <dgm:prSet presAssocID="{4921AE3A-12CE-41B9-91DB-EEE5B75A8BD1}" presName="hierChild6" presStyleCnt="0"/>
      <dgm:spPr/>
    </dgm:pt>
    <dgm:pt modelId="{9804FD41-858B-499C-9EA9-026BDA306721}" type="pres">
      <dgm:prSet presAssocID="{4921AE3A-12CE-41B9-91DB-EEE5B75A8BD1}" presName="hierChild7" presStyleCnt="0"/>
      <dgm:spPr/>
    </dgm:pt>
    <dgm:pt modelId="{B2D9655A-B8CC-4E10-9FD9-35FB31AA66DE}" type="pres">
      <dgm:prSet presAssocID="{2FD0F43A-E219-42EC-B922-96D29E6DCDBE}" presName="Name111" presStyleLbl="parChTrans1D3" presStyleIdx="9" presStyleCnt="21"/>
      <dgm:spPr/>
    </dgm:pt>
    <dgm:pt modelId="{B6386F62-3893-4BDC-B80D-F0EA9795E151}" type="pres">
      <dgm:prSet presAssocID="{BC3C6BD0-F008-44CC-B356-A753FDA1F3D6}" presName="hierRoot3" presStyleCnt="0">
        <dgm:presLayoutVars>
          <dgm:hierBranch/>
        </dgm:presLayoutVars>
      </dgm:prSet>
      <dgm:spPr/>
    </dgm:pt>
    <dgm:pt modelId="{9B07EE99-860E-4A0D-B0C0-4834B50E1304}" type="pres">
      <dgm:prSet presAssocID="{BC3C6BD0-F008-44CC-B356-A753FDA1F3D6}" presName="rootComposite3" presStyleCnt="0"/>
      <dgm:spPr/>
    </dgm:pt>
    <dgm:pt modelId="{4F63236D-5288-4465-8A2F-A793125A0B4C}" type="pres">
      <dgm:prSet presAssocID="{BC3C6BD0-F008-44CC-B356-A753FDA1F3D6}" presName="rootText3" presStyleLbl="asst2" presStyleIdx="5" presStyleCnt="13" custLinFactY="44605" custLinFactNeighborX="3136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8D508B-78F3-4898-B8AE-33435881934E}" type="pres">
      <dgm:prSet presAssocID="{BC3C6BD0-F008-44CC-B356-A753FDA1F3D6}" presName="rootConnector3" presStyleLbl="asst2" presStyleIdx="5" presStyleCnt="13"/>
      <dgm:spPr/>
      <dgm:t>
        <a:bodyPr/>
        <a:lstStyle/>
        <a:p>
          <a:endParaRPr lang="en-US"/>
        </a:p>
      </dgm:t>
    </dgm:pt>
    <dgm:pt modelId="{D9D41C57-C0AA-4EF2-9EA8-C754C7CA58C9}" type="pres">
      <dgm:prSet presAssocID="{BC3C6BD0-F008-44CC-B356-A753FDA1F3D6}" presName="hierChild6" presStyleCnt="0"/>
      <dgm:spPr/>
    </dgm:pt>
    <dgm:pt modelId="{971FF9AE-AD4C-41F8-BCDB-20721C7DE5E1}" type="pres">
      <dgm:prSet presAssocID="{BC3C6BD0-F008-44CC-B356-A753FDA1F3D6}" presName="hierChild7" presStyleCnt="0"/>
      <dgm:spPr/>
    </dgm:pt>
    <dgm:pt modelId="{68D6F898-DCFC-4A3D-AD00-1CE19C77E542}" type="pres">
      <dgm:prSet presAssocID="{681A5E73-409D-40BD-9040-EE8BF5D0F44A}" presName="Name111" presStyleLbl="parChTrans1D3" presStyleIdx="10" presStyleCnt="21"/>
      <dgm:spPr/>
    </dgm:pt>
    <dgm:pt modelId="{F59D0651-5E46-49B1-A82C-A1CE4EE83654}" type="pres">
      <dgm:prSet presAssocID="{EB151DB6-7DB3-445A-BA0A-6AD9EE8B04B4}" presName="hierRoot3" presStyleCnt="0">
        <dgm:presLayoutVars>
          <dgm:hierBranch/>
        </dgm:presLayoutVars>
      </dgm:prSet>
      <dgm:spPr/>
    </dgm:pt>
    <dgm:pt modelId="{5088AA62-7F7A-4C4F-BCAA-6E592C6D7689}" type="pres">
      <dgm:prSet presAssocID="{EB151DB6-7DB3-445A-BA0A-6AD9EE8B04B4}" presName="rootComposite3" presStyleCnt="0"/>
      <dgm:spPr/>
    </dgm:pt>
    <dgm:pt modelId="{9E551AF1-13F6-49A2-98C2-9FEE3B6C35E7}" type="pres">
      <dgm:prSet presAssocID="{EB151DB6-7DB3-445A-BA0A-6AD9EE8B04B4}" presName="rootText3" presStyleLbl="asst2" presStyleIdx="6" presStyleCnt="13" custLinFactY="32134" custLinFactNeighborX="-6131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9C6351A-66AE-4D08-81E5-F493B8AFF5DC}" type="pres">
      <dgm:prSet presAssocID="{EB151DB6-7DB3-445A-BA0A-6AD9EE8B04B4}" presName="rootConnector3" presStyleLbl="asst2" presStyleIdx="6" presStyleCnt="13"/>
      <dgm:spPr/>
      <dgm:t>
        <a:bodyPr/>
        <a:lstStyle/>
        <a:p>
          <a:endParaRPr lang="en-US"/>
        </a:p>
      </dgm:t>
    </dgm:pt>
    <dgm:pt modelId="{588BDC1A-090A-44AA-A69D-36F80A4AE52A}" type="pres">
      <dgm:prSet presAssocID="{EB151DB6-7DB3-445A-BA0A-6AD9EE8B04B4}" presName="hierChild6" presStyleCnt="0"/>
      <dgm:spPr/>
    </dgm:pt>
    <dgm:pt modelId="{03829306-B750-4186-8142-E12D16D31C5C}" type="pres">
      <dgm:prSet presAssocID="{EB151DB6-7DB3-445A-BA0A-6AD9EE8B04B4}" presName="hierChild7" presStyleCnt="0"/>
      <dgm:spPr/>
    </dgm:pt>
    <dgm:pt modelId="{3EAA55E0-4DC5-4C3E-8549-6C5E798AF036}" type="pres">
      <dgm:prSet presAssocID="{3A51637F-1C29-4B2C-B44B-2BCC8595488F}" presName="Name111" presStyleLbl="parChTrans1D3" presStyleIdx="11" presStyleCnt="21"/>
      <dgm:spPr/>
    </dgm:pt>
    <dgm:pt modelId="{0BAF1587-3B51-4301-B4F3-C38E0A9B0B12}" type="pres">
      <dgm:prSet presAssocID="{7A54C620-7C11-466F-A731-7CEDAD9EE3DB}" presName="hierRoot3" presStyleCnt="0">
        <dgm:presLayoutVars>
          <dgm:hierBranch/>
        </dgm:presLayoutVars>
      </dgm:prSet>
      <dgm:spPr/>
    </dgm:pt>
    <dgm:pt modelId="{A31F18E7-5957-47CE-BAA5-DFCC6A830FE1}" type="pres">
      <dgm:prSet presAssocID="{7A54C620-7C11-466F-A731-7CEDAD9EE3DB}" presName="rootComposite3" presStyleCnt="0"/>
      <dgm:spPr/>
    </dgm:pt>
    <dgm:pt modelId="{4FCF671A-C318-4872-9889-98981283D6EE}" type="pres">
      <dgm:prSet presAssocID="{7A54C620-7C11-466F-A731-7CEDAD9EE3DB}" presName="rootText3" presStyleLbl="asst2" presStyleIdx="7" presStyleCnt="13" custLinFactY="28141" custLinFactNeighborX="5167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F124F7B-2830-4E0B-9C13-361919EAD90F}" type="pres">
      <dgm:prSet presAssocID="{7A54C620-7C11-466F-A731-7CEDAD9EE3DB}" presName="rootConnector3" presStyleLbl="asst2" presStyleIdx="7" presStyleCnt="13"/>
      <dgm:spPr/>
      <dgm:t>
        <a:bodyPr/>
        <a:lstStyle/>
        <a:p>
          <a:endParaRPr lang="en-US"/>
        </a:p>
      </dgm:t>
    </dgm:pt>
    <dgm:pt modelId="{AD73C697-4062-48B7-B41E-C80D3FA159A1}" type="pres">
      <dgm:prSet presAssocID="{7A54C620-7C11-466F-A731-7CEDAD9EE3DB}" presName="hierChild6" presStyleCnt="0"/>
      <dgm:spPr/>
    </dgm:pt>
    <dgm:pt modelId="{D8BC3745-F78A-4561-9598-2976FBBA565E}" type="pres">
      <dgm:prSet presAssocID="{7A54C620-7C11-466F-A731-7CEDAD9EE3DB}" presName="hierChild7" presStyleCnt="0"/>
      <dgm:spPr/>
    </dgm:pt>
    <dgm:pt modelId="{56114B54-419A-4931-B07E-7C0F78A1B0CB}" type="pres">
      <dgm:prSet presAssocID="{281B4D29-A350-42F6-9495-A009C139182F}" presName="Name111" presStyleLbl="parChTrans1D3" presStyleIdx="12" presStyleCnt="21"/>
      <dgm:spPr/>
    </dgm:pt>
    <dgm:pt modelId="{C43E4601-9337-4168-BE7D-092B34E616DB}" type="pres">
      <dgm:prSet presAssocID="{A58912BA-E8E4-4E12-A1A8-2FCAEFE3AFC7}" presName="hierRoot3" presStyleCnt="0">
        <dgm:presLayoutVars>
          <dgm:hierBranch val="init"/>
        </dgm:presLayoutVars>
      </dgm:prSet>
      <dgm:spPr/>
    </dgm:pt>
    <dgm:pt modelId="{E9B09961-BC50-48CC-A025-81CB4AE862CB}" type="pres">
      <dgm:prSet presAssocID="{A58912BA-E8E4-4E12-A1A8-2FCAEFE3AFC7}" presName="rootComposite3" presStyleCnt="0"/>
      <dgm:spPr/>
    </dgm:pt>
    <dgm:pt modelId="{50E0F9EC-3070-4982-8A8B-B214D243CA31}" type="pres">
      <dgm:prSet presAssocID="{A58912BA-E8E4-4E12-A1A8-2FCAEFE3AFC7}" presName="rootText3" presStyleLbl="asst2" presStyleIdx="8" presStyleCnt="13" custLinFactY="-100000" custLinFactNeighborX="-5167" custLinFactNeighborY="-1748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27A6C1D-A09F-4159-ADA1-95F4921A9B86}" type="pres">
      <dgm:prSet presAssocID="{A58912BA-E8E4-4E12-A1A8-2FCAEFE3AFC7}" presName="rootConnector3" presStyleLbl="asst2" presStyleIdx="8" presStyleCnt="13"/>
      <dgm:spPr/>
    </dgm:pt>
    <dgm:pt modelId="{6B1F7BCF-63FD-4917-8971-4BA473620F1A}" type="pres">
      <dgm:prSet presAssocID="{A58912BA-E8E4-4E12-A1A8-2FCAEFE3AFC7}" presName="hierChild6" presStyleCnt="0"/>
      <dgm:spPr/>
    </dgm:pt>
    <dgm:pt modelId="{F4E316A6-7283-4134-A114-0A044A3D3057}" type="pres">
      <dgm:prSet presAssocID="{A58912BA-E8E4-4E12-A1A8-2FCAEFE3AFC7}" presName="hierChild7" presStyleCnt="0"/>
      <dgm:spPr/>
    </dgm:pt>
    <dgm:pt modelId="{1CED5FC1-E377-4A0F-B47D-2B88791CC781}" type="pres">
      <dgm:prSet presAssocID="{8A293380-AB9F-4F41-8B6C-91DFD5D269D6}" presName="Name111" presStyleLbl="parChTrans1D3" presStyleIdx="13" presStyleCnt="21"/>
      <dgm:spPr/>
    </dgm:pt>
    <dgm:pt modelId="{565D7A58-A936-412B-BD2E-A796338E0B7C}" type="pres">
      <dgm:prSet presAssocID="{7779FA20-0E8B-4666-A352-940F43E3D932}" presName="hierRoot3" presStyleCnt="0">
        <dgm:presLayoutVars>
          <dgm:hierBranch val="init"/>
        </dgm:presLayoutVars>
      </dgm:prSet>
      <dgm:spPr/>
    </dgm:pt>
    <dgm:pt modelId="{DD35BA31-4974-41EC-AE0F-4AB268CBC3E2}" type="pres">
      <dgm:prSet presAssocID="{7779FA20-0E8B-4666-A352-940F43E3D932}" presName="rootComposite3" presStyleCnt="0"/>
      <dgm:spPr/>
    </dgm:pt>
    <dgm:pt modelId="{0A6E294F-1695-42D4-963E-A3A84EFB68E6}" type="pres">
      <dgm:prSet presAssocID="{7779FA20-0E8B-4666-A352-940F43E3D932}" presName="rootText3" presStyleLbl="asst2" presStyleIdx="9" presStyleCnt="13" custLinFactY="-100000" custLinFactNeighborX="3100" custLinFactNeighborY="-164550">
        <dgm:presLayoutVars>
          <dgm:chPref val="3"/>
        </dgm:presLayoutVars>
      </dgm:prSet>
      <dgm:spPr/>
    </dgm:pt>
    <dgm:pt modelId="{F6C34095-58AE-448B-8947-9568A4D3AB0D}" type="pres">
      <dgm:prSet presAssocID="{7779FA20-0E8B-4666-A352-940F43E3D932}" presName="rootConnector3" presStyleLbl="asst2" presStyleIdx="9" presStyleCnt="13"/>
      <dgm:spPr/>
    </dgm:pt>
    <dgm:pt modelId="{C522E628-CB7B-408D-9CD5-4833A690EC91}" type="pres">
      <dgm:prSet presAssocID="{7779FA20-0E8B-4666-A352-940F43E3D932}" presName="hierChild6" presStyleCnt="0"/>
      <dgm:spPr/>
    </dgm:pt>
    <dgm:pt modelId="{B76BBCD7-4D12-4D22-8BCC-3168E35662CD}" type="pres">
      <dgm:prSet presAssocID="{7779FA20-0E8B-4666-A352-940F43E3D932}" presName="hierChild7" presStyleCnt="0"/>
      <dgm:spPr/>
    </dgm:pt>
    <dgm:pt modelId="{0130EF18-6E4F-42A7-B045-490E16BD130D}" type="pres">
      <dgm:prSet presAssocID="{F34CA500-9858-48F8-AE4C-E9BBCAB19C33}" presName="Name35" presStyleLbl="parChTrans1D2" presStyleIdx="1" presStyleCnt="4"/>
      <dgm:spPr/>
    </dgm:pt>
    <dgm:pt modelId="{7FF4C15E-0EB0-4E9E-B61A-61F18F4EEDDC}" type="pres">
      <dgm:prSet presAssocID="{AC67F37A-E8FB-4BDA-91FA-2C3323FD55C0}" presName="hierRoot2" presStyleCnt="0">
        <dgm:presLayoutVars>
          <dgm:hierBranch/>
        </dgm:presLayoutVars>
      </dgm:prSet>
      <dgm:spPr/>
    </dgm:pt>
    <dgm:pt modelId="{9FF79A06-B1B9-469D-AA29-0486476318DC}" type="pres">
      <dgm:prSet presAssocID="{AC67F37A-E8FB-4BDA-91FA-2C3323FD55C0}" presName="rootComposite" presStyleCnt="0"/>
      <dgm:spPr/>
    </dgm:pt>
    <dgm:pt modelId="{BE4576AD-146B-43C7-8659-98BF5ED00920}" type="pres">
      <dgm:prSet presAssocID="{AC67F37A-E8FB-4BDA-91FA-2C3323FD55C0}" presName="rootText" presStyleLbl="node2" presStyleIdx="1" presStyleCnt="3" custLinFactY="-13802" custLinFactNeighborX="-1324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24B362-287D-47CD-850C-CB3E40B5F90D}" type="pres">
      <dgm:prSet presAssocID="{AC67F37A-E8FB-4BDA-91FA-2C3323FD55C0}" presName="rootConnector" presStyleLbl="node2" presStyleIdx="1" presStyleCnt="3"/>
      <dgm:spPr/>
      <dgm:t>
        <a:bodyPr/>
        <a:lstStyle/>
        <a:p>
          <a:endParaRPr lang="en-US"/>
        </a:p>
      </dgm:t>
    </dgm:pt>
    <dgm:pt modelId="{E99A0DC3-0026-4C6A-8713-71ABFFCF8BDC}" type="pres">
      <dgm:prSet presAssocID="{AC67F37A-E8FB-4BDA-91FA-2C3323FD55C0}" presName="hierChild4" presStyleCnt="0"/>
      <dgm:spPr/>
    </dgm:pt>
    <dgm:pt modelId="{2299D8C4-B85B-496C-9BCD-D2A4FB1299B3}" type="pres">
      <dgm:prSet presAssocID="{F8404A94-4394-4F71-85E5-02408BB5B24A}" presName="Name35" presStyleLbl="parChTrans1D3" presStyleIdx="14" presStyleCnt="21"/>
      <dgm:spPr/>
    </dgm:pt>
    <dgm:pt modelId="{D6F5F2EE-2A10-45C8-A8FC-686982039D32}" type="pres">
      <dgm:prSet presAssocID="{8156C4D0-40DA-4F4C-AAED-2A5E31FD2B88}" presName="hierRoot2" presStyleCnt="0">
        <dgm:presLayoutVars>
          <dgm:hierBranch val="r"/>
        </dgm:presLayoutVars>
      </dgm:prSet>
      <dgm:spPr/>
    </dgm:pt>
    <dgm:pt modelId="{8AB88C43-511C-4A8C-86BE-0214CD9B3D55}" type="pres">
      <dgm:prSet presAssocID="{8156C4D0-40DA-4F4C-AAED-2A5E31FD2B88}" presName="rootComposite" presStyleCnt="0"/>
      <dgm:spPr/>
    </dgm:pt>
    <dgm:pt modelId="{8C75107F-FDD2-4E34-9937-98D33E77B63E}" type="pres">
      <dgm:prSet presAssocID="{8156C4D0-40DA-4F4C-AAED-2A5E31FD2B88}" presName="rootText" presStyleLbl="node3" presStyleIdx="4" presStyleCnt="8" custLinFactY="-37760" custLinFactNeighborX="78538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87D75B-77AF-421B-A313-B3585F82E663}" type="pres">
      <dgm:prSet presAssocID="{8156C4D0-40DA-4F4C-AAED-2A5E31FD2B88}" presName="rootConnector" presStyleLbl="node3" presStyleIdx="4" presStyleCnt="8"/>
      <dgm:spPr/>
      <dgm:t>
        <a:bodyPr/>
        <a:lstStyle/>
        <a:p>
          <a:endParaRPr lang="en-US"/>
        </a:p>
      </dgm:t>
    </dgm:pt>
    <dgm:pt modelId="{31CC84B5-DDEA-4C7E-85D9-37967FB54134}" type="pres">
      <dgm:prSet presAssocID="{8156C4D0-40DA-4F4C-AAED-2A5E31FD2B88}" presName="hierChild4" presStyleCnt="0"/>
      <dgm:spPr/>
    </dgm:pt>
    <dgm:pt modelId="{79E2665B-7AC8-474B-8CFC-D3D7023025CC}" type="pres">
      <dgm:prSet presAssocID="{8C9F27E9-44A6-48E8-8757-084EA1C018A3}" presName="Name50" presStyleLbl="parChTrans1D4" presStyleIdx="4" presStyleCnt="16"/>
      <dgm:spPr/>
    </dgm:pt>
    <dgm:pt modelId="{18984915-D4E2-4D8F-8A35-ECDDE7795B93}" type="pres">
      <dgm:prSet presAssocID="{C44BCB32-C6B7-4700-9590-D2EEE01C8843}" presName="hierRoot2" presStyleCnt="0">
        <dgm:presLayoutVars>
          <dgm:hierBranch val="r"/>
        </dgm:presLayoutVars>
      </dgm:prSet>
      <dgm:spPr/>
    </dgm:pt>
    <dgm:pt modelId="{32F21E30-B995-4591-A542-7FFDF0A54CA5}" type="pres">
      <dgm:prSet presAssocID="{C44BCB32-C6B7-4700-9590-D2EEE01C8843}" presName="rootComposite" presStyleCnt="0"/>
      <dgm:spPr/>
    </dgm:pt>
    <dgm:pt modelId="{CA6E3F2D-447B-461A-B1CB-3A6CAAFCEF8B}" type="pres">
      <dgm:prSet presAssocID="{C44BCB32-C6B7-4700-9590-D2EEE01C8843}" presName="rootText" presStyleLbl="node4" presStyleIdx="0" presStyleCnt="9" custLinFactY="-47743" custLinFactNeighborX="-92845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01C8C7-3013-4AA3-97F9-7215BF651D04}" type="pres">
      <dgm:prSet presAssocID="{C44BCB32-C6B7-4700-9590-D2EEE01C8843}" presName="rootConnector" presStyleLbl="node4" presStyleIdx="0" presStyleCnt="9"/>
      <dgm:spPr/>
      <dgm:t>
        <a:bodyPr/>
        <a:lstStyle/>
        <a:p>
          <a:endParaRPr lang="en-US"/>
        </a:p>
      </dgm:t>
    </dgm:pt>
    <dgm:pt modelId="{56DEE19F-FA18-4887-95C6-CD11FE96F07F}" type="pres">
      <dgm:prSet presAssocID="{C44BCB32-C6B7-4700-9590-D2EEE01C8843}" presName="hierChild4" presStyleCnt="0"/>
      <dgm:spPr/>
    </dgm:pt>
    <dgm:pt modelId="{4A8F150D-139B-44E9-B3C5-4B7F3E3EA1F8}" type="pres">
      <dgm:prSet presAssocID="{C44BCB32-C6B7-4700-9590-D2EEE01C8843}" presName="hierChild5" presStyleCnt="0"/>
      <dgm:spPr/>
    </dgm:pt>
    <dgm:pt modelId="{62780685-9FA7-446B-8EB6-8E87BAFFA6D4}" type="pres">
      <dgm:prSet presAssocID="{7FD29093-AB66-40A0-91E5-8940E0E6EAAC}" presName="Name111" presStyleLbl="parChTrans1D4" presStyleIdx="5" presStyleCnt="16"/>
      <dgm:spPr/>
    </dgm:pt>
    <dgm:pt modelId="{6678A4DF-599C-46E8-8AB0-697BA5C83EDE}" type="pres">
      <dgm:prSet presAssocID="{84834436-A5DA-4456-AF84-23F7D18AF32D}" presName="hierRoot3" presStyleCnt="0">
        <dgm:presLayoutVars>
          <dgm:hierBranch/>
        </dgm:presLayoutVars>
      </dgm:prSet>
      <dgm:spPr/>
    </dgm:pt>
    <dgm:pt modelId="{BF5A0AF8-533C-4344-804B-441DD3F9F893}" type="pres">
      <dgm:prSet presAssocID="{84834436-A5DA-4456-AF84-23F7D18AF32D}" presName="rootComposite3" presStyleCnt="0"/>
      <dgm:spPr/>
    </dgm:pt>
    <dgm:pt modelId="{DACDCB68-6ED7-49E7-BCE0-060CB0754302}" type="pres">
      <dgm:prSet presAssocID="{84834436-A5DA-4456-AF84-23F7D18AF32D}" presName="rootText3" presStyleLbl="asst4" presStyleIdx="0" presStyleCnt="2" custLinFactY="-47321" custLinFactNeighborX="-34313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9D0200E-049E-4CE7-955B-C0615D9952D5}" type="pres">
      <dgm:prSet presAssocID="{84834436-A5DA-4456-AF84-23F7D18AF32D}" presName="rootConnector3" presStyleLbl="asst4" presStyleIdx="0" presStyleCnt="2"/>
      <dgm:spPr/>
      <dgm:t>
        <a:bodyPr/>
        <a:lstStyle/>
        <a:p>
          <a:endParaRPr lang="en-US"/>
        </a:p>
      </dgm:t>
    </dgm:pt>
    <dgm:pt modelId="{F8AD9B83-1927-46AB-BF33-101F4BD6F47C}" type="pres">
      <dgm:prSet presAssocID="{84834436-A5DA-4456-AF84-23F7D18AF32D}" presName="hierChild6" presStyleCnt="0"/>
      <dgm:spPr/>
    </dgm:pt>
    <dgm:pt modelId="{9EB0DD0A-B1E4-4EA9-BDC8-4E12B5328D54}" type="pres">
      <dgm:prSet presAssocID="{84834436-A5DA-4456-AF84-23F7D18AF32D}" presName="hierChild7" presStyleCnt="0"/>
      <dgm:spPr/>
    </dgm:pt>
    <dgm:pt modelId="{CDA3B056-18FF-476F-A39F-A83BA670FC04}" type="pres">
      <dgm:prSet presAssocID="{74A545F5-CA4B-4719-83B5-FC162D476DC1}" presName="Name50" presStyleLbl="parChTrans1D4" presStyleIdx="6" presStyleCnt="16"/>
      <dgm:spPr/>
    </dgm:pt>
    <dgm:pt modelId="{BD1F6582-6F92-4D55-BFE3-CD2AE840C0CB}" type="pres">
      <dgm:prSet presAssocID="{B012C9FA-7BD5-47E8-9479-BCB3A156B035}" presName="hierRoot2" presStyleCnt="0">
        <dgm:presLayoutVars>
          <dgm:hierBranch val="r"/>
        </dgm:presLayoutVars>
      </dgm:prSet>
      <dgm:spPr/>
    </dgm:pt>
    <dgm:pt modelId="{ACAF5BB8-2CEE-4B04-BD7D-218C21D86720}" type="pres">
      <dgm:prSet presAssocID="{B012C9FA-7BD5-47E8-9479-BCB3A156B035}" presName="rootComposite" presStyleCnt="0"/>
      <dgm:spPr/>
    </dgm:pt>
    <dgm:pt modelId="{7D4C4068-61EC-4245-830D-73B7EF027826}" type="pres">
      <dgm:prSet presAssocID="{B012C9FA-7BD5-47E8-9479-BCB3A156B035}" presName="rootText" presStyleLbl="node4" presStyleIdx="1" presStyleCnt="9" custLinFactY="-200000" custLinFactNeighborX="53075" custLinFactNeighborY="-2200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CBE28F7-A936-463C-A59B-867F03D213E3}" type="pres">
      <dgm:prSet presAssocID="{B012C9FA-7BD5-47E8-9479-BCB3A156B035}" presName="rootConnector" presStyleLbl="node4" presStyleIdx="1" presStyleCnt="9"/>
      <dgm:spPr/>
      <dgm:t>
        <a:bodyPr/>
        <a:lstStyle/>
        <a:p>
          <a:endParaRPr lang="en-US"/>
        </a:p>
      </dgm:t>
    </dgm:pt>
    <dgm:pt modelId="{6C0F23AC-37AC-42B0-A900-205FBA984308}" type="pres">
      <dgm:prSet presAssocID="{B012C9FA-7BD5-47E8-9479-BCB3A156B035}" presName="hierChild4" presStyleCnt="0"/>
      <dgm:spPr/>
    </dgm:pt>
    <dgm:pt modelId="{2F4C9CD8-38FC-4C8B-B5B5-7E24CAAE162F}" type="pres">
      <dgm:prSet presAssocID="{B012C9FA-7BD5-47E8-9479-BCB3A156B035}" presName="hierChild5" presStyleCnt="0"/>
      <dgm:spPr/>
    </dgm:pt>
    <dgm:pt modelId="{EE05F229-FBB6-4759-A61C-3055C072A8C9}" type="pres">
      <dgm:prSet presAssocID="{B0AAB35D-85E1-44D0-90C8-A355B46EC82B}" presName="Name111" presStyleLbl="parChTrans1D4" presStyleIdx="7" presStyleCnt="16"/>
      <dgm:spPr/>
    </dgm:pt>
    <dgm:pt modelId="{5FC95BC7-23C3-495E-90D1-8FC358539BCD}" type="pres">
      <dgm:prSet presAssocID="{6CACD676-CE8F-443F-BB07-E36060626A04}" presName="hierRoot3" presStyleCnt="0">
        <dgm:presLayoutVars>
          <dgm:hierBranch/>
        </dgm:presLayoutVars>
      </dgm:prSet>
      <dgm:spPr/>
    </dgm:pt>
    <dgm:pt modelId="{027D4B86-0DA0-4BCD-B110-1A5544AA453E}" type="pres">
      <dgm:prSet presAssocID="{6CACD676-CE8F-443F-BB07-E36060626A04}" presName="rootComposite3" presStyleCnt="0"/>
      <dgm:spPr/>
    </dgm:pt>
    <dgm:pt modelId="{EE3B9DBC-5D7E-423C-AE66-6312B6014462}" type="pres">
      <dgm:prSet presAssocID="{6CACD676-CE8F-443F-BB07-E36060626A04}" presName="rootText3" presStyleLbl="asst4" presStyleIdx="1" presStyleCnt="2" custLinFactX="11797" custLinFactY="-200000" custLinFactNeighborX="100000" custLinFactNeighborY="-2210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17D54AF-9CA0-4E62-B74E-B0CA1FD7BAFE}" type="pres">
      <dgm:prSet presAssocID="{6CACD676-CE8F-443F-BB07-E36060626A04}" presName="rootConnector3" presStyleLbl="asst4" presStyleIdx="1" presStyleCnt="2"/>
      <dgm:spPr/>
      <dgm:t>
        <a:bodyPr/>
        <a:lstStyle/>
        <a:p>
          <a:endParaRPr lang="en-US"/>
        </a:p>
      </dgm:t>
    </dgm:pt>
    <dgm:pt modelId="{D025B7AA-444C-44AA-9280-1B8B0BE855B3}" type="pres">
      <dgm:prSet presAssocID="{6CACD676-CE8F-443F-BB07-E36060626A04}" presName="hierChild6" presStyleCnt="0"/>
      <dgm:spPr/>
    </dgm:pt>
    <dgm:pt modelId="{36DB9412-B41A-4160-B934-50C5E67DE7DA}" type="pres">
      <dgm:prSet presAssocID="{6CACD676-CE8F-443F-BB07-E36060626A04}" presName="hierChild7" presStyleCnt="0"/>
      <dgm:spPr/>
    </dgm:pt>
    <dgm:pt modelId="{2CEBCCA7-8089-4A6E-BFEB-F6A6827DE9AD}" type="pres">
      <dgm:prSet presAssocID="{8156C4D0-40DA-4F4C-AAED-2A5E31FD2B88}" presName="hierChild5" presStyleCnt="0"/>
      <dgm:spPr/>
    </dgm:pt>
    <dgm:pt modelId="{78605072-ADBF-4AC9-A38B-1B362D089059}" type="pres">
      <dgm:prSet presAssocID="{A537931B-6954-435B-8897-50B76462E341}" presName="Name35" presStyleLbl="parChTrans1D3" presStyleIdx="15" presStyleCnt="21"/>
      <dgm:spPr/>
    </dgm:pt>
    <dgm:pt modelId="{6221BBBB-1B71-4E48-A16A-18183D46451D}" type="pres">
      <dgm:prSet presAssocID="{BEDC1165-4150-48A2-B1E1-B38F8C46ADB5}" presName="hierRoot2" presStyleCnt="0">
        <dgm:presLayoutVars>
          <dgm:hierBranch val="r"/>
        </dgm:presLayoutVars>
      </dgm:prSet>
      <dgm:spPr/>
    </dgm:pt>
    <dgm:pt modelId="{52428176-6EBE-4D37-85FF-871445111C49}" type="pres">
      <dgm:prSet presAssocID="{BEDC1165-4150-48A2-B1E1-B38F8C46ADB5}" presName="rootComposite" presStyleCnt="0"/>
      <dgm:spPr/>
    </dgm:pt>
    <dgm:pt modelId="{E99B9FEC-DAA8-49D5-88F9-6EE8E7F10747}" type="pres">
      <dgm:prSet presAssocID="{BEDC1165-4150-48A2-B1E1-B38F8C46ADB5}" presName="rootText" presStyleLbl="node3" presStyleIdx="5" presStyleCnt="8" custLinFactY="-52087" custLinFactNeighborX="60971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36AD146-9D3E-45BF-AD47-FD3021E86697}" type="pres">
      <dgm:prSet presAssocID="{BEDC1165-4150-48A2-B1E1-B38F8C46ADB5}" presName="rootConnector" presStyleLbl="node3" presStyleIdx="5" presStyleCnt="8"/>
      <dgm:spPr/>
      <dgm:t>
        <a:bodyPr/>
        <a:lstStyle/>
        <a:p>
          <a:endParaRPr lang="en-US"/>
        </a:p>
      </dgm:t>
    </dgm:pt>
    <dgm:pt modelId="{D15355A7-9FE8-4367-85D7-B9EAC6669D78}" type="pres">
      <dgm:prSet presAssocID="{BEDC1165-4150-48A2-B1E1-B38F8C46ADB5}" presName="hierChild4" presStyleCnt="0"/>
      <dgm:spPr/>
    </dgm:pt>
    <dgm:pt modelId="{4D4D8396-1A5E-473D-8EAD-F5F1D993620D}" type="pres">
      <dgm:prSet presAssocID="{B1A6106D-F774-40A0-8EF5-9C761C00807D}" presName="Name50" presStyleLbl="parChTrans1D4" presStyleIdx="8" presStyleCnt="16"/>
      <dgm:spPr/>
    </dgm:pt>
    <dgm:pt modelId="{6B7CD3CE-A389-426F-B932-8BEB272C7E0D}" type="pres">
      <dgm:prSet presAssocID="{183B8AD7-70FF-4F6E-A458-BDDE3A0F26CA}" presName="hierRoot2" presStyleCnt="0">
        <dgm:presLayoutVars>
          <dgm:hierBranch val="r"/>
        </dgm:presLayoutVars>
      </dgm:prSet>
      <dgm:spPr/>
    </dgm:pt>
    <dgm:pt modelId="{6BD5A1D5-C75A-4707-BE4E-E02E883C4608}" type="pres">
      <dgm:prSet presAssocID="{183B8AD7-70FF-4F6E-A458-BDDE3A0F26CA}" presName="rootComposite" presStyleCnt="0"/>
      <dgm:spPr/>
    </dgm:pt>
    <dgm:pt modelId="{305D7192-F049-4A0B-82AB-281D20D83689}" type="pres">
      <dgm:prSet presAssocID="{183B8AD7-70FF-4F6E-A458-BDDE3A0F26CA}" presName="rootText" presStyleLbl="node4" presStyleIdx="2" presStyleCnt="9" custLinFactY="-32275" custLinFactNeighborX="65104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435698-5B82-4332-90D9-E7C3D594CE33}" type="pres">
      <dgm:prSet presAssocID="{183B8AD7-70FF-4F6E-A458-BDDE3A0F26CA}" presName="rootConnector" presStyleLbl="node4" presStyleIdx="2" presStyleCnt="9"/>
      <dgm:spPr/>
      <dgm:t>
        <a:bodyPr/>
        <a:lstStyle/>
        <a:p>
          <a:endParaRPr lang="en-US"/>
        </a:p>
      </dgm:t>
    </dgm:pt>
    <dgm:pt modelId="{EDB6C859-4D1E-4A72-A91E-9BA6EE353998}" type="pres">
      <dgm:prSet presAssocID="{183B8AD7-70FF-4F6E-A458-BDDE3A0F26CA}" presName="hierChild4" presStyleCnt="0"/>
      <dgm:spPr/>
    </dgm:pt>
    <dgm:pt modelId="{7D4F02DE-38B7-4269-9E79-9154E76B06EC}" type="pres">
      <dgm:prSet presAssocID="{183B8AD7-70FF-4F6E-A458-BDDE3A0F26CA}" presName="hierChild5" presStyleCnt="0"/>
      <dgm:spPr/>
    </dgm:pt>
    <dgm:pt modelId="{0EC3E794-D7EB-45CB-9ABE-7A5AD754B83C}" type="pres">
      <dgm:prSet presAssocID="{43522BF2-7F98-4A69-99CA-460B0EA337E2}" presName="Name50" presStyleLbl="parChTrans1D4" presStyleIdx="9" presStyleCnt="16"/>
      <dgm:spPr/>
    </dgm:pt>
    <dgm:pt modelId="{258B098D-AAD3-415F-8797-52E1C2D95B76}" type="pres">
      <dgm:prSet presAssocID="{28930783-0A04-4A4F-932B-0611943E5506}" presName="hierRoot2" presStyleCnt="0">
        <dgm:presLayoutVars>
          <dgm:hierBranch val="r"/>
        </dgm:presLayoutVars>
      </dgm:prSet>
      <dgm:spPr/>
    </dgm:pt>
    <dgm:pt modelId="{531E7A10-5F26-483E-A650-A8429DADEC07}" type="pres">
      <dgm:prSet presAssocID="{28930783-0A04-4A4F-932B-0611943E5506}" presName="rootComposite" presStyleCnt="0"/>
      <dgm:spPr/>
    </dgm:pt>
    <dgm:pt modelId="{0DFE4486-7734-4DAF-9DBA-476875E20B2D}" type="pres">
      <dgm:prSet presAssocID="{28930783-0A04-4A4F-932B-0611943E5506}" presName="rootText" presStyleLbl="node4" presStyleIdx="3" presStyleCnt="9" custLinFactNeighborX="57871" custLinFactNeighborY="-640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A48836F-96AB-49F8-ADE6-B17B018BBE98}" type="pres">
      <dgm:prSet presAssocID="{28930783-0A04-4A4F-932B-0611943E5506}" presName="rootConnector" presStyleLbl="node4" presStyleIdx="3" presStyleCnt="9"/>
      <dgm:spPr/>
      <dgm:t>
        <a:bodyPr/>
        <a:lstStyle/>
        <a:p>
          <a:endParaRPr lang="en-US"/>
        </a:p>
      </dgm:t>
    </dgm:pt>
    <dgm:pt modelId="{AE236F49-78F3-4D99-8D51-16ED066354B3}" type="pres">
      <dgm:prSet presAssocID="{28930783-0A04-4A4F-932B-0611943E5506}" presName="hierChild4" presStyleCnt="0"/>
      <dgm:spPr/>
    </dgm:pt>
    <dgm:pt modelId="{322A73A2-25FD-463F-9F9E-1C19AEFEFDCA}" type="pres">
      <dgm:prSet presAssocID="{28930783-0A04-4A4F-932B-0611943E5506}" presName="hierChild5" presStyleCnt="0"/>
      <dgm:spPr/>
    </dgm:pt>
    <dgm:pt modelId="{2D9A3DB7-DF97-4C26-A99F-004489BD82FF}" type="pres">
      <dgm:prSet presAssocID="{BEDC1165-4150-48A2-B1E1-B38F8C46ADB5}" presName="hierChild5" presStyleCnt="0"/>
      <dgm:spPr/>
    </dgm:pt>
    <dgm:pt modelId="{3DCD026D-FF0E-40A2-BCBD-03DA4A6E6508}" type="pres">
      <dgm:prSet presAssocID="{F2FEBE2F-14AE-47A5-8808-C420461F019E}" presName="Name35" presStyleLbl="parChTrans1D3" presStyleIdx="16" presStyleCnt="21"/>
      <dgm:spPr/>
    </dgm:pt>
    <dgm:pt modelId="{DD4BB6E5-BEC6-4204-92FC-D5A4E339D508}" type="pres">
      <dgm:prSet presAssocID="{C89B2F05-4553-4FAA-9818-64EE9AD1D6E9}" presName="hierRoot2" presStyleCnt="0">
        <dgm:presLayoutVars>
          <dgm:hierBranch val="r"/>
        </dgm:presLayoutVars>
      </dgm:prSet>
      <dgm:spPr/>
    </dgm:pt>
    <dgm:pt modelId="{2FC4C5DE-E785-4A7B-8995-CE9276E5E560}" type="pres">
      <dgm:prSet presAssocID="{C89B2F05-4553-4FAA-9818-64EE9AD1D6E9}" presName="rootComposite" presStyleCnt="0"/>
      <dgm:spPr/>
    </dgm:pt>
    <dgm:pt modelId="{C1B840D7-796A-42BC-BBDB-A8D28D549C4D}" type="pres">
      <dgm:prSet presAssocID="{C89B2F05-4553-4FAA-9818-64EE9AD1D6E9}" presName="rootText" presStyleLbl="node3" presStyleIdx="6" presStyleCnt="8" custLinFactY="-46098" custLinFactNeighborX="67713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652D5F-A4B1-4C30-8CBD-36F533C98441}" type="pres">
      <dgm:prSet presAssocID="{C89B2F05-4553-4FAA-9818-64EE9AD1D6E9}" presName="rootConnector" presStyleLbl="node3" presStyleIdx="6" presStyleCnt="8"/>
      <dgm:spPr/>
      <dgm:t>
        <a:bodyPr/>
        <a:lstStyle/>
        <a:p>
          <a:endParaRPr lang="en-US"/>
        </a:p>
      </dgm:t>
    </dgm:pt>
    <dgm:pt modelId="{86121822-67B4-4D65-9803-7370AB07D99E}" type="pres">
      <dgm:prSet presAssocID="{C89B2F05-4553-4FAA-9818-64EE9AD1D6E9}" presName="hierChild4" presStyleCnt="0"/>
      <dgm:spPr/>
    </dgm:pt>
    <dgm:pt modelId="{A84F142A-B541-43D5-8141-0758CC377A26}" type="pres">
      <dgm:prSet presAssocID="{B6FDAA41-E167-475C-8711-425C64FF0444}" presName="Name50" presStyleLbl="parChTrans1D4" presStyleIdx="10" presStyleCnt="16"/>
      <dgm:spPr/>
    </dgm:pt>
    <dgm:pt modelId="{8FCC4C7A-FE5E-4CE6-B98F-DDC20AD8836B}" type="pres">
      <dgm:prSet presAssocID="{A07E5D96-7F54-4EAE-84DB-0F4575942E03}" presName="hierRoot2" presStyleCnt="0">
        <dgm:presLayoutVars>
          <dgm:hierBranch val="r"/>
        </dgm:presLayoutVars>
      </dgm:prSet>
      <dgm:spPr/>
    </dgm:pt>
    <dgm:pt modelId="{87204E7B-A1C6-4043-9B28-041E30E05922}" type="pres">
      <dgm:prSet presAssocID="{A07E5D96-7F54-4EAE-84DB-0F4575942E03}" presName="rootComposite" presStyleCnt="0"/>
      <dgm:spPr/>
    </dgm:pt>
    <dgm:pt modelId="{BBE47A74-67EE-4CA3-8553-C56951807DC7}" type="pres">
      <dgm:prSet presAssocID="{A07E5D96-7F54-4EAE-84DB-0F4575942E03}" presName="rootText" presStyleLbl="node4" presStyleIdx="4" presStyleCnt="9" custLinFactNeighborX="83705" custLinFactNeighborY="5787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F51841-C0DF-4350-B46E-0BF017F2C9A9}" type="pres">
      <dgm:prSet presAssocID="{A07E5D96-7F54-4EAE-84DB-0F4575942E03}" presName="rootConnector" presStyleLbl="node4" presStyleIdx="4" presStyleCnt="9"/>
      <dgm:spPr/>
      <dgm:t>
        <a:bodyPr/>
        <a:lstStyle/>
        <a:p>
          <a:endParaRPr lang="en-US"/>
        </a:p>
      </dgm:t>
    </dgm:pt>
    <dgm:pt modelId="{C87BC55A-9A09-4CA1-9C7B-CDB582AD0466}" type="pres">
      <dgm:prSet presAssocID="{A07E5D96-7F54-4EAE-84DB-0F4575942E03}" presName="hierChild4" presStyleCnt="0"/>
      <dgm:spPr/>
    </dgm:pt>
    <dgm:pt modelId="{1FD6F8AB-E5B4-48EF-96CE-526C5E9647A5}" type="pres">
      <dgm:prSet presAssocID="{A07E5D96-7F54-4EAE-84DB-0F4575942E03}" presName="hierChild5" presStyleCnt="0"/>
      <dgm:spPr/>
    </dgm:pt>
    <dgm:pt modelId="{640D3F02-B98A-43DF-9A42-34FC2A17116B}" type="pres">
      <dgm:prSet presAssocID="{C89B2F05-4553-4FAA-9818-64EE9AD1D6E9}" presName="hierChild5" presStyleCnt="0"/>
      <dgm:spPr/>
    </dgm:pt>
    <dgm:pt modelId="{4582D433-7D2F-4BCE-9EA5-0118769CFDA9}" type="pres">
      <dgm:prSet presAssocID="{7DE30078-9E31-4AD8-9405-3848EEA33D39}" presName="Name35" presStyleLbl="parChTrans1D3" presStyleIdx="17" presStyleCnt="21"/>
      <dgm:spPr/>
    </dgm:pt>
    <dgm:pt modelId="{F721EEEB-E6BF-45AF-A187-04D3BCCD6D58}" type="pres">
      <dgm:prSet presAssocID="{BF883626-93C4-4085-B790-B127FC9638EF}" presName="hierRoot2" presStyleCnt="0">
        <dgm:presLayoutVars>
          <dgm:hierBranch val="r"/>
        </dgm:presLayoutVars>
      </dgm:prSet>
      <dgm:spPr/>
    </dgm:pt>
    <dgm:pt modelId="{4B3835F2-8390-453F-AF16-76D5925C7D08}" type="pres">
      <dgm:prSet presAssocID="{BF883626-93C4-4085-B790-B127FC9638EF}" presName="rootComposite" presStyleCnt="0"/>
      <dgm:spPr/>
    </dgm:pt>
    <dgm:pt modelId="{D8BD6F29-81B3-4812-AB00-70FC1123109B}" type="pres">
      <dgm:prSet presAssocID="{BF883626-93C4-4085-B790-B127FC9638EF}" presName="rootText" presStyleLbl="node3" presStyleIdx="7" presStyleCnt="8" custLinFactY="-46239" custLinFactNeighborX="-8612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A352B7-FFC4-4324-9EE3-2A582DF2358C}" type="pres">
      <dgm:prSet presAssocID="{BF883626-93C4-4085-B790-B127FC9638EF}" presName="rootConnector" presStyleLbl="node3" presStyleIdx="7" presStyleCnt="8"/>
      <dgm:spPr/>
      <dgm:t>
        <a:bodyPr/>
        <a:lstStyle/>
        <a:p>
          <a:endParaRPr lang="en-US"/>
        </a:p>
      </dgm:t>
    </dgm:pt>
    <dgm:pt modelId="{2B7AE753-479E-4A17-A295-547F550612BD}" type="pres">
      <dgm:prSet presAssocID="{BF883626-93C4-4085-B790-B127FC9638EF}" presName="hierChild4" presStyleCnt="0"/>
      <dgm:spPr/>
    </dgm:pt>
    <dgm:pt modelId="{200B83C0-B72D-4C19-ABA6-6F7724913C48}" type="pres">
      <dgm:prSet presAssocID="{A9B794EF-78D2-498E-97D9-03EE378EF19F}" presName="Name50" presStyleLbl="parChTrans1D4" presStyleIdx="11" presStyleCnt="16"/>
      <dgm:spPr/>
    </dgm:pt>
    <dgm:pt modelId="{F01969A8-88BC-4FA7-ADD6-9E5D8DBE82FF}" type="pres">
      <dgm:prSet presAssocID="{30C9A13F-842F-45B1-A3FF-D1F16F4F1F87}" presName="hierRoot2" presStyleCnt="0">
        <dgm:presLayoutVars>
          <dgm:hierBranch val="r"/>
        </dgm:presLayoutVars>
      </dgm:prSet>
      <dgm:spPr/>
    </dgm:pt>
    <dgm:pt modelId="{1806547D-E06B-46FB-AD42-E3B36B03F9DE}" type="pres">
      <dgm:prSet presAssocID="{30C9A13F-842F-45B1-A3FF-D1F16F4F1F87}" presName="rootComposite" presStyleCnt="0"/>
      <dgm:spPr/>
    </dgm:pt>
    <dgm:pt modelId="{0E741FAB-B26F-4F6A-9600-0FEB11F2F01E}" type="pres">
      <dgm:prSet presAssocID="{30C9A13F-842F-45B1-A3FF-D1F16F4F1F87}" presName="rootText" presStyleLbl="node4" presStyleIdx="5" presStyleCnt="9" custLinFactY="-35202" custLinFactNeighborX="1039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AEE34C-EE78-40F3-8787-1AE577A1BEF4}" type="pres">
      <dgm:prSet presAssocID="{30C9A13F-842F-45B1-A3FF-D1F16F4F1F87}" presName="rootConnector" presStyleLbl="node4" presStyleIdx="5" presStyleCnt="9"/>
      <dgm:spPr/>
      <dgm:t>
        <a:bodyPr/>
        <a:lstStyle/>
        <a:p>
          <a:endParaRPr lang="en-US"/>
        </a:p>
      </dgm:t>
    </dgm:pt>
    <dgm:pt modelId="{3FD420E9-EA1A-4CF2-92F8-7F671BBD4616}" type="pres">
      <dgm:prSet presAssocID="{30C9A13F-842F-45B1-A3FF-D1F16F4F1F87}" presName="hierChild4" presStyleCnt="0"/>
      <dgm:spPr/>
    </dgm:pt>
    <dgm:pt modelId="{4B170B28-41A5-4383-BE00-D47E4A222F83}" type="pres">
      <dgm:prSet presAssocID="{30C9A13F-842F-45B1-A3FF-D1F16F4F1F87}" presName="hierChild5" presStyleCnt="0"/>
      <dgm:spPr/>
    </dgm:pt>
    <dgm:pt modelId="{C5FCED91-B5C9-4A37-B918-06C7B9986867}" type="pres">
      <dgm:prSet presAssocID="{3022F5BF-E87E-46E5-8EE5-C78BA9BA6A89}" presName="Name50" presStyleLbl="parChTrans1D4" presStyleIdx="12" presStyleCnt="16"/>
      <dgm:spPr/>
    </dgm:pt>
    <dgm:pt modelId="{3791A5F4-7DBF-4FE1-9277-03210A386F24}" type="pres">
      <dgm:prSet presAssocID="{8BE40ADC-5A48-4531-B107-FC9CE94E6C0E}" presName="hierRoot2" presStyleCnt="0">
        <dgm:presLayoutVars>
          <dgm:hierBranch val="r"/>
        </dgm:presLayoutVars>
      </dgm:prSet>
      <dgm:spPr/>
    </dgm:pt>
    <dgm:pt modelId="{2EA7CDB7-9F04-4ACD-BEDB-B872650C09D5}" type="pres">
      <dgm:prSet presAssocID="{8BE40ADC-5A48-4531-B107-FC9CE94E6C0E}" presName="rootComposite" presStyleCnt="0"/>
      <dgm:spPr/>
    </dgm:pt>
    <dgm:pt modelId="{310E57A5-AC17-4EFA-93AC-2D007A4D2C25}" type="pres">
      <dgm:prSet presAssocID="{8BE40ADC-5A48-4531-B107-FC9CE94E6C0E}" presName="rootText" presStyleLbl="node4" presStyleIdx="6" presStyleCnt="9" custLinFactY="-29352" custLinFactNeighborX="3106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A59800-7266-420B-AD8B-DFDB8635CB87}" type="pres">
      <dgm:prSet presAssocID="{8BE40ADC-5A48-4531-B107-FC9CE94E6C0E}" presName="rootConnector" presStyleLbl="node4" presStyleIdx="6" presStyleCnt="9"/>
      <dgm:spPr/>
      <dgm:t>
        <a:bodyPr/>
        <a:lstStyle/>
        <a:p>
          <a:endParaRPr lang="en-US"/>
        </a:p>
      </dgm:t>
    </dgm:pt>
    <dgm:pt modelId="{D04F3158-DCDC-4C3F-B53D-57BF6BE65156}" type="pres">
      <dgm:prSet presAssocID="{8BE40ADC-5A48-4531-B107-FC9CE94E6C0E}" presName="hierChild4" presStyleCnt="0"/>
      <dgm:spPr/>
    </dgm:pt>
    <dgm:pt modelId="{A3B1D6E7-9589-44AF-B396-34D4E8C4C65F}" type="pres">
      <dgm:prSet presAssocID="{8BE40ADC-5A48-4531-B107-FC9CE94E6C0E}" presName="hierChild5" presStyleCnt="0"/>
      <dgm:spPr/>
    </dgm:pt>
    <dgm:pt modelId="{E483F890-9CE9-444D-8DCE-62FB76ADC10D}" type="pres">
      <dgm:prSet presAssocID="{BF883626-93C4-4085-B790-B127FC9638EF}" presName="hierChild5" presStyleCnt="0"/>
      <dgm:spPr/>
    </dgm:pt>
    <dgm:pt modelId="{B260AF0C-8A1C-4D8D-9A65-A7BA937D28F2}" type="pres">
      <dgm:prSet presAssocID="{CA1A339F-0B09-43C4-A14F-AA58E0DC39B1}" presName="Name111" presStyleLbl="parChTrans1D4" presStyleIdx="13" presStyleCnt="16"/>
      <dgm:spPr/>
    </dgm:pt>
    <dgm:pt modelId="{EB75CDD8-10C4-4E01-91B4-C05D255C3AF5}" type="pres">
      <dgm:prSet presAssocID="{433684B7-E2AE-479C-B0DD-8287AEC6B1D9}" presName="hierRoot3" presStyleCnt="0">
        <dgm:presLayoutVars>
          <dgm:hierBranch/>
        </dgm:presLayoutVars>
      </dgm:prSet>
      <dgm:spPr/>
    </dgm:pt>
    <dgm:pt modelId="{5095C779-15BC-4416-9034-A602B0C21550}" type="pres">
      <dgm:prSet presAssocID="{433684B7-E2AE-479C-B0DD-8287AEC6B1D9}" presName="rootComposite3" presStyleCnt="0"/>
      <dgm:spPr/>
    </dgm:pt>
    <dgm:pt modelId="{4778453A-9086-4C72-AD95-2BAA97889767}" type="pres">
      <dgm:prSet presAssocID="{433684B7-E2AE-479C-B0DD-8287AEC6B1D9}" presName="rootText3" presStyleLbl="asst3" presStyleIdx="4" presStyleCnt="5" custLinFactY="-33838" custLinFactNeighborX="-20908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04BBA6-945B-4CA7-B182-335D4E6DB3F2}" type="pres">
      <dgm:prSet presAssocID="{433684B7-E2AE-479C-B0DD-8287AEC6B1D9}" presName="rootConnector3" presStyleLbl="asst3" presStyleIdx="4" presStyleCnt="5"/>
      <dgm:spPr/>
      <dgm:t>
        <a:bodyPr/>
        <a:lstStyle/>
        <a:p>
          <a:endParaRPr lang="en-US"/>
        </a:p>
      </dgm:t>
    </dgm:pt>
    <dgm:pt modelId="{D7993B9A-AF17-4700-9706-21F56EAB1DDA}" type="pres">
      <dgm:prSet presAssocID="{433684B7-E2AE-479C-B0DD-8287AEC6B1D9}" presName="hierChild6" presStyleCnt="0"/>
      <dgm:spPr/>
    </dgm:pt>
    <dgm:pt modelId="{9765767F-7E28-4F4B-8D4E-4627766CC187}" type="pres">
      <dgm:prSet presAssocID="{433684B7-E2AE-479C-B0DD-8287AEC6B1D9}" presName="hierChild7" presStyleCnt="0"/>
      <dgm:spPr/>
    </dgm:pt>
    <dgm:pt modelId="{9337D681-AE58-413A-A818-A9EEF23F37E0}" type="pres">
      <dgm:prSet presAssocID="{AC67F37A-E8FB-4BDA-91FA-2C3323FD55C0}" presName="hierChild5" presStyleCnt="0"/>
      <dgm:spPr/>
    </dgm:pt>
    <dgm:pt modelId="{A96CC4BA-7C0D-4DC6-8E33-92B57436457A}" type="pres">
      <dgm:prSet presAssocID="{ECAC528F-B054-4509-8E80-0EA727FDC28C}" presName="Name111" presStyleLbl="parChTrans1D3" presStyleIdx="18" presStyleCnt="21"/>
      <dgm:spPr/>
    </dgm:pt>
    <dgm:pt modelId="{E76E1438-0A6E-42E8-A1A7-2BE513954F74}" type="pres">
      <dgm:prSet presAssocID="{011D54C6-C6C7-492D-902D-7FF7A9BD7C5E}" presName="hierRoot3" presStyleCnt="0">
        <dgm:presLayoutVars>
          <dgm:hierBranch/>
        </dgm:presLayoutVars>
      </dgm:prSet>
      <dgm:spPr/>
    </dgm:pt>
    <dgm:pt modelId="{36D67A35-BCA5-48BB-950A-13AED948F1E4}" type="pres">
      <dgm:prSet presAssocID="{011D54C6-C6C7-492D-902D-7FF7A9BD7C5E}" presName="rootComposite3" presStyleCnt="0"/>
      <dgm:spPr/>
    </dgm:pt>
    <dgm:pt modelId="{02709FE9-F5CA-4F4F-B916-6AD850832393}" type="pres">
      <dgm:prSet presAssocID="{011D54C6-C6C7-492D-902D-7FF7A9BD7C5E}" presName="rootText3" presStyleLbl="asst2" presStyleIdx="10" presStyleCnt="13" custLinFactY="-35764" custLinFactNeighborX="-42925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874314-D210-49B2-8691-2CBF96312AC7}" type="pres">
      <dgm:prSet presAssocID="{011D54C6-C6C7-492D-902D-7FF7A9BD7C5E}" presName="rootConnector3" presStyleLbl="asst2" presStyleIdx="10" presStyleCnt="13"/>
      <dgm:spPr/>
      <dgm:t>
        <a:bodyPr/>
        <a:lstStyle/>
        <a:p>
          <a:endParaRPr lang="en-US"/>
        </a:p>
      </dgm:t>
    </dgm:pt>
    <dgm:pt modelId="{D7F65938-3B64-41CB-9B5F-687BDDA75B9F}" type="pres">
      <dgm:prSet presAssocID="{011D54C6-C6C7-492D-902D-7FF7A9BD7C5E}" presName="hierChild6" presStyleCnt="0"/>
      <dgm:spPr/>
    </dgm:pt>
    <dgm:pt modelId="{3685041C-5965-42DA-B893-3C8B7A116085}" type="pres">
      <dgm:prSet presAssocID="{011D54C6-C6C7-492D-902D-7FF7A9BD7C5E}" presName="hierChild7" presStyleCnt="0"/>
      <dgm:spPr/>
    </dgm:pt>
    <dgm:pt modelId="{D91FCF59-6EE6-4E05-A8C7-D4706E1689A0}" type="pres">
      <dgm:prSet presAssocID="{896571C0-44F6-442E-B156-A3ED926BB4DA}" presName="Name35" presStyleLbl="parChTrans1D2" presStyleIdx="2" presStyleCnt="4"/>
      <dgm:spPr/>
    </dgm:pt>
    <dgm:pt modelId="{2E0233FF-3A7D-4FD8-A302-FD79B0E2021A}" type="pres">
      <dgm:prSet presAssocID="{E2E84700-A251-4C4B-92A4-A050656C88E5}" presName="hierRoot2" presStyleCnt="0">
        <dgm:presLayoutVars>
          <dgm:hierBranch/>
        </dgm:presLayoutVars>
      </dgm:prSet>
      <dgm:spPr/>
    </dgm:pt>
    <dgm:pt modelId="{A7FB1161-B9A0-4904-9ACC-F820C85941CF}" type="pres">
      <dgm:prSet presAssocID="{E2E84700-A251-4C4B-92A4-A050656C88E5}" presName="rootComposite" presStyleCnt="0"/>
      <dgm:spPr/>
    </dgm:pt>
    <dgm:pt modelId="{1C11446A-F35B-42C3-B452-DAB756E12A62}" type="pres">
      <dgm:prSet presAssocID="{E2E84700-A251-4C4B-92A4-A050656C88E5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6BD425-F697-46FF-9461-41C338EFAE3C}" type="pres">
      <dgm:prSet presAssocID="{E2E84700-A251-4C4B-92A4-A050656C88E5}" presName="rootConnector" presStyleLbl="node2" presStyleIdx="2" presStyleCnt="3"/>
      <dgm:spPr/>
      <dgm:t>
        <a:bodyPr/>
        <a:lstStyle/>
        <a:p>
          <a:endParaRPr lang="en-US"/>
        </a:p>
      </dgm:t>
    </dgm:pt>
    <dgm:pt modelId="{489B9C11-2F3A-4289-90AA-B2EDA1D7A1E9}" type="pres">
      <dgm:prSet presAssocID="{E2E84700-A251-4C4B-92A4-A050656C88E5}" presName="hierChild4" presStyleCnt="0"/>
      <dgm:spPr/>
    </dgm:pt>
    <dgm:pt modelId="{4BF70060-AA9D-447A-8169-4D7E37255911}" type="pres">
      <dgm:prSet presAssocID="{E2E84700-A251-4C4B-92A4-A050656C88E5}" presName="hierChild5" presStyleCnt="0"/>
      <dgm:spPr/>
    </dgm:pt>
    <dgm:pt modelId="{92C07868-AA47-432B-A793-1C72EA2A4CDB}" type="pres">
      <dgm:prSet presAssocID="{0D00E426-71D3-4CD3-8D84-44190D5A54B4}" presName="Name111" presStyleLbl="parChTrans1D3" presStyleIdx="19" presStyleCnt="21"/>
      <dgm:spPr/>
    </dgm:pt>
    <dgm:pt modelId="{46711BB0-CA48-4A9E-9460-B0F269582E9F}" type="pres">
      <dgm:prSet presAssocID="{4AC6EE31-46FE-4F9B-915F-60A9CB54E953}" presName="hierRoot3" presStyleCnt="0">
        <dgm:presLayoutVars>
          <dgm:hierBranch/>
        </dgm:presLayoutVars>
      </dgm:prSet>
      <dgm:spPr/>
    </dgm:pt>
    <dgm:pt modelId="{47F11965-4BA5-4968-9967-E2D2CCF2EF85}" type="pres">
      <dgm:prSet presAssocID="{4AC6EE31-46FE-4F9B-915F-60A9CB54E953}" presName="rootComposite3" presStyleCnt="0"/>
      <dgm:spPr/>
    </dgm:pt>
    <dgm:pt modelId="{E695DB25-33C1-4369-AEFB-763265129391}" type="pres">
      <dgm:prSet presAssocID="{4AC6EE31-46FE-4F9B-915F-60A9CB54E953}" presName="rootText3" presStyleLbl="asst2" presStyleIdx="11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873DDC5-FF21-4BE1-86E8-135C1B3EF949}" type="pres">
      <dgm:prSet presAssocID="{4AC6EE31-46FE-4F9B-915F-60A9CB54E953}" presName="rootConnector3" presStyleLbl="asst2" presStyleIdx="11" presStyleCnt="13"/>
      <dgm:spPr/>
      <dgm:t>
        <a:bodyPr/>
        <a:lstStyle/>
        <a:p>
          <a:endParaRPr lang="en-US"/>
        </a:p>
      </dgm:t>
    </dgm:pt>
    <dgm:pt modelId="{CC9DAAEC-08AC-4710-85B5-2A39622E335E}" type="pres">
      <dgm:prSet presAssocID="{4AC6EE31-46FE-4F9B-915F-60A9CB54E953}" presName="hierChild6" presStyleCnt="0"/>
      <dgm:spPr/>
    </dgm:pt>
    <dgm:pt modelId="{37583684-E702-40F0-B7E7-293F224586EB}" type="pres">
      <dgm:prSet presAssocID="{64E190B8-1454-41B6-81CA-F73E6DCBC786}" presName="Name35" presStyleLbl="parChTrans1D4" presStyleIdx="14" presStyleCnt="16"/>
      <dgm:spPr/>
    </dgm:pt>
    <dgm:pt modelId="{525A76F1-F3DA-4E76-BAE6-51B9C80CC8A4}" type="pres">
      <dgm:prSet presAssocID="{6DC347D5-9EC2-4E0B-BFDA-E711E667B8E4}" presName="hierRoot2" presStyleCnt="0">
        <dgm:presLayoutVars>
          <dgm:hierBranch val="r"/>
        </dgm:presLayoutVars>
      </dgm:prSet>
      <dgm:spPr/>
    </dgm:pt>
    <dgm:pt modelId="{BC2348FB-1118-4D20-B632-89963E5E7CBC}" type="pres">
      <dgm:prSet presAssocID="{6DC347D5-9EC2-4E0B-BFDA-E711E667B8E4}" presName="rootComposite" presStyleCnt="0"/>
      <dgm:spPr/>
    </dgm:pt>
    <dgm:pt modelId="{4F67AEBC-944B-45AC-BB9C-3365371E9287}" type="pres">
      <dgm:prSet presAssocID="{6DC347D5-9EC2-4E0B-BFDA-E711E667B8E4}" presName="rootText" presStyleLbl="node4" presStyleIdx="7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77A8EC-AD41-4215-9112-9988E69A8589}" type="pres">
      <dgm:prSet presAssocID="{6DC347D5-9EC2-4E0B-BFDA-E711E667B8E4}" presName="rootConnector" presStyleLbl="node4" presStyleIdx="7" presStyleCnt="9"/>
      <dgm:spPr/>
      <dgm:t>
        <a:bodyPr/>
        <a:lstStyle/>
        <a:p>
          <a:endParaRPr lang="en-US"/>
        </a:p>
      </dgm:t>
    </dgm:pt>
    <dgm:pt modelId="{6ACD27CC-117F-41CE-8467-BFA1DDEEBCCB}" type="pres">
      <dgm:prSet presAssocID="{6DC347D5-9EC2-4E0B-BFDA-E711E667B8E4}" presName="hierChild4" presStyleCnt="0"/>
      <dgm:spPr/>
    </dgm:pt>
    <dgm:pt modelId="{AFEA8210-55FB-4CFD-9532-BD65EA663D34}" type="pres">
      <dgm:prSet presAssocID="{6DC347D5-9EC2-4E0B-BFDA-E711E667B8E4}" presName="hierChild5" presStyleCnt="0"/>
      <dgm:spPr/>
    </dgm:pt>
    <dgm:pt modelId="{467B7E54-F160-4E9E-8E25-CC8B0F85D7E6}" type="pres">
      <dgm:prSet presAssocID="{4AC6EE31-46FE-4F9B-915F-60A9CB54E953}" presName="hierChild7" presStyleCnt="0"/>
      <dgm:spPr/>
    </dgm:pt>
    <dgm:pt modelId="{319E0FE7-96E4-4A25-BF89-169A3D0BB16A}" type="pres">
      <dgm:prSet presAssocID="{783EAAD9-AB89-48EC-B442-FE202D4627B1}" presName="Name111" presStyleLbl="parChTrans1D3" presStyleIdx="20" presStyleCnt="21"/>
      <dgm:spPr/>
    </dgm:pt>
    <dgm:pt modelId="{F38D2691-30D9-435E-8990-C9B3A0C081A7}" type="pres">
      <dgm:prSet presAssocID="{A1EFAB60-41DE-457E-BC1A-63C91331E97F}" presName="hierRoot3" presStyleCnt="0">
        <dgm:presLayoutVars>
          <dgm:hierBranch/>
        </dgm:presLayoutVars>
      </dgm:prSet>
      <dgm:spPr/>
    </dgm:pt>
    <dgm:pt modelId="{7DD21C67-8F64-4316-B1AB-5531828029DC}" type="pres">
      <dgm:prSet presAssocID="{A1EFAB60-41DE-457E-BC1A-63C91331E97F}" presName="rootComposite3" presStyleCnt="0"/>
      <dgm:spPr/>
    </dgm:pt>
    <dgm:pt modelId="{32FC5897-08A8-4FBF-9BC7-FBE415AE600C}" type="pres">
      <dgm:prSet presAssocID="{A1EFAB60-41DE-457E-BC1A-63C91331E97F}" presName="rootText3" presStyleLbl="asst2" presStyleIdx="12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52855BA-F6A3-48FB-98DF-4D7C92E0AC3E}" type="pres">
      <dgm:prSet presAssocID="{A1EFAB60-41DE-457E-BC1A-63C91331E97F}" presName="rootConnector3" presStyleLbl="asst2" presStyleIdx="12" presStyleCnt="13"/>
      <dgm:spPr/>
      <dgm:t>
        <a:bodyPr/>
        <a:lstStyle/>
        <a:p>
          <a:endParaRPr lang="en-US"/>
        </a:p>
      </dgm:t>
    </dgm:pt>
    <dgm:pt modelId="{8F8E3CD6-5958-4C19-AA51-48C6FEFFC40A}" type="pres">
      <dgm:prSet presAssocID="{A1EFAB60-41DE-457E-BC1A-63C91331E97F}" presName="hierChild6" presStyleCnt="0"/>
      <dgm:spPr/>
    </dgm:pt>
    <dgm:pt modelId="{2CE6296E-0F0B-4C61-993A-BCEBC07A3679}" type="pres">
      <dgm:prSet presAssocID="{25D9E78F-7AF5-4F52-B6AE-2FF28FFCCB1B}" presName="Name35" presStyleLbl="parChTrans1D4" presStyleIdx="15" presStyleCnt="16"/>
      <dgm:spPr/>
    </dgm:pt>
    <dgm:pt modelId="{1E8C9903-5B3C-41E8-9FA8-087795774DD5}" type="pres">
      <dgm:prSet presAssocID="{80844F03-CED7-41C8-B69A-BDDF792B9982}" presName="hierRoot2" presStyleCnt="0">
        <dgm:presLayoutVars>
          <dgm:hierBranch val="r"/>
        </dgm:presLayoutVars>
      </dgm:prSet>
      <dgm:spPr/>
    </dgm:pt>
    <dgm:pt modelId="{857DFC7D-2C87-4EF7-9C44-06AF92587439}" type="pres">
      <dgm:prSet presAssocID="{80844F03-CED7-41C8-B69A-BDDF792B9982}" presName="rootComposite" presStyleCnt="0"/>
      <dgm:spPr/>
    </dgm:pt>
    <dgm:pt modelId="{B0C3C84B-6284-4193-963B-C78842AF157D}" type="pres">
      <dgm:prSet presAssocID="{80844F03-CED7-41C8-B69A-BDDF792B9982}" presName="rootText" presStyleLbl="node4" presStyleIdx="8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2B598F-B06C-42FD-9BCB-7362F32803C3}" type="pres">
      <dgm:prSet presAssocID="{80844F03-CED7-41C8-B69A-BDDF792B9982}" presName="rootConnector" presStyleLbl="node4" presStyleIdx="8" presStyleCnt="9"/>
      <dgm:spPr/>
      <dgm:t>
        <a:bodyPr/>
        <a:lstStyle/>
        <a:p>
          <a:endParaRPr lang="en-US"/>
        </a:p>
      </dgm:t>
    </dgm:pt>
    <dgm:pt modelId="{1EC2557D-9F27-4F84-9B2A-0C264A2F4516}" type="pres">
      <dgm:prSet presAssocID="{80844F03-CED7-41C8-B69A-BDDF792B9982}" presName="hierChild4" presStyleCnt="0"/>
      <dgm:spPr/>
    </dgm:pt>
    <dgm:pt modelId="{E2D1A3CF-CE78-4AF4-A92D-316EC17EE757}" type="pres">
      <dgm:prSet presAssocID="{80844F03-CED7-41C8-B69A-BDDF792B9982}" presName="hierChild5" presStyleCnt="0"/>
      <dgm:spPr/>
    </dgm:pt>
    <dgm:pt modelId="{6B16EAF7-1972-41B9-A077-3833EA276C9A}" type="pres">
      <dgm:prSet presAssocID="{A1EFAB60-41DE-457E-BC1A-63C91331E97F}" presName="hierChild7" presStyleCnt="0"/>
      <dgm:spPr/>
    </dgm:pt>
    <dgm:pt modelId="{9E742468-C858-47AB-A9FB-992027968ABE}" type="pres">
      <dgm:prSet presAssocID="{01050FB8-82CA-43A5-A9D0-95991A355342}" presName="hierChild3" presStyleCnt="0"/>
      <dgm:spPr/>
    </dgm:pt>
    <dgm:pt modelId="{8C7EA139-8D4B-4928-ACD8-03545077F1CA}" type="pres">
      <dgm:prSet presAssocID="{86C494DA-9A79-448A-AF61-758E138F1957}" presName="Name111" presStyleLbl="parChTrans1D2" presStyleIdx="3" presStyleCnt="4"/>
      <dgm:spPr/>
    </dgm:pt>
    <dgm:pt modelId="{3E2F051E-6966-45DD-8782-E1C04FF69CCC}" type="pres">
      <dgm:prSet presAssocID="{DD64345A-05C8-47C8-A6BF-AA87F506F904}" presName="hierRoot3" presStyleCnt="0">
        <dgm:presLayoutVars>
          <dgm:hierBranch/>
        </dgm:presLayoutVars>
      </dgm:prSet>
      <dgm:spPr/>
    </dgm:pt>
    <dgm:pt modelId="{8872ED7A-45DE-4776-8765-C6CEBE6DF4E1}" type="pres">
      <dgm:prSet presAssocID="{DD64345A-05C8-47C8-A6BF-AA87F506F904}" presName="rootComposite3" presStyleCnt="0"/>
      <dgm:spPr/>
    </dgm:pt>
    <dgm:pt modelId="{F7526472-2B83-4EB6-BEA6-3DDFF5800FAE}" type="pres">
      <dgm:prSet presAssocID="{DD64345A-05C8-47C8-A6BF-AA87F506F904}" presName="rootText3" presStyleLbl="asst1" presStyleIdx="0" presStyleCnt="1" custLinFactX="100000" custLinFactNeighborX="134574" custLinFactNeighborY="-337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5B63622-D1C2-4FC5-ABC1-ACD6423EDEEB}" type="pres">
      <dgm:prSet presAssocID="{DD64345A-05C8-47C8-A6BF-AA87F506F904}" presName="rootConnector3" presStyleLbl="asst1" presStyleIdx="0" presStyleCnt="1"/>
      <dgm:spPr/>
      <dgm:t>
        <a:bodyPr/>
        <a:lstStyle/>
        <a:p>
          <a:endParaRPr lang="en-US"/>
        </a:p>
      </dgm:t>
    </dgm:pt>
    <dgm:pt modelId="{869E2B20-F713-44F2-90ED-0C82C02EF564}" type="pres">
      <dgm:prSet presAssocID="{DD64345A-05C8-47C8-A6BF-AA87F506F904}" presName="hierChild6" presStyleCnt="0"/>
      <dgm:spPr/>
    </dgm:pt>
    <dgm:pt modelId="{38D30648-F853-451F-8645-05E08891741E}" type="pres">
      <dgm:prSet presAssocID="{DD64345A-05C8-47C8-A6BF-AA87F506F904}" presName="hierChild7" presStyleCnt="0"/>
      <dgm:spPr/>
    </dgm:pt>
    <dgm:pt modelId="{092620F5-1209-42E5-BBF9-9917C6D85750}" type="pres">
      <dgm:prSet presAssocID="{E60B39B2-FA9B-4B4F-9FE5-B539EE018F85}" presName="hierRoot1" presStyleCnt="0">
        <dgm:presLayoutVars>
          <dgm:hierBranch val="init"/>
        </dgm:presLayoutVars>
      </dgm:prSet>
      <dgm:spPr/>
    </dgm:pt>
    <dgm:pt modelId="{DB474502-32E1-4BC0-AB8A-D42F9630E798}" type="pres">
      <dgm:prSet presAssocID="{E60B39B2-FA9B-4B4F-9FE5-B539EE018F85}" presName="rootComposite1" presStyleCnt="0"/>
      <dgm:spPr/>
    </dgm:pt>
    <dgm:pt modelId="{02D79363-C29E-4767-9C52-070582067CDF}" type="pres">
      <dgm:prSet presAssocID="{E60B39B2-FA9B-4B4F-9FE5-B539EE018F85}" presName="rootText1" presStyleLbl="node0" presStyleIdx="1" presStyleCnt="5" custLinFactX="-100000" custLinFactY="400000" custLinFactNeighborX="-121991" custLinFactNeighborY="4530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07007AF-D0F1-4D57-8E78-10B4F1513E24}" type="pres">
      <dgm:prSet presAssocID="{E60B39B2-FA9B-4B4F-9FE5-B539EE018F85}" presName="rootConnector1" presStyleLbl="asst0" presStyleIdx="0" presStyleCnt="0"/>
      <dgm:spPr/>
      <dgm:t>
        <a:bodyPr/>
        <a:lstStyle/>
        <a:p>
          <a:endParaRPr lang="en-US"/>
        </a:p>
      </dgm:t>
    </dgm:pt>
    <dgm:pt modelId="{1E61E509-C062-4189-8951-FB407DB7233A}" type="pres">
      <dgm:prSet presAssocID="{E60B39B2-FA9B-4B4F-9FE5-B539EE018F85}" presName="hierChild2" presStyleCnt="0"/>
      <dgm:spPr/>
    </dgm:pt>
    <dgm:pt modelId="{43BC7550-6240-4DB7-B4B3-EF0ECD562867}" type="pres">
      <dgm:prSet presAssocID="{E60B39B2-FA9B-4B4F-9FE5-B539EE018F85}" presName="hierChild3" presStyleCnt="0"/>
      <dgm:spPr/>
    </dgm:pt>
    <dgm:pt modelId="{4E6D8C46-26F8-495B-99AF-39A9D1687915}" type="pres">
      <dgm:prSet presAssocID="{D6F9787E-B692-4E3F-9C39-D3EAE7073E52}" presName="hierRoot1" presStyleCnt="0">
        <dgm:presLayoutVars>
          <dgm:hierBranch val="init"/>
        </dgm:presLayoutVars>
      </dgm:prSet>
      <dgm:spPr/>
    </dgm:pt>
    <dgm:pt modelId="{BC3C6A09-7EED-47DB-B07A-881094D0EBDC}" type="pres">
      <dgm:prSet presAssocID="{D6F9787E-B692-4E3F-9C39-D3EAE7073E52}" presName="rootComposite1" presStyleCnt="0"/>
      <dgm:spPr/>
    </dgm:pt>
    <dgm:pt modelId="{79C7A608-D13D-4B3D-98FD-EB08C0D0860A}" type="pres">
      <dgm:prSet presAssocID="{D6F9787E-B692-4E3F-9C39-D3EAE7073E52}" presName="rootText1" presStyleLbl="node0" presStyleIdx="2" presStyleCnt="5" custLinFactX="-200000" custLinFactY="400000" custLinFactNeighborX="-291708" custLinFactNeighborY="446805">
        <dgm:presLayoutVars>
          <dgm:chPref val="3"/>
        </dgm:presLayoutVars>
      </dgm:prSet>
      <dgm:spPr/>
    </dgm:pt>
    <dgm:pt modelId="{F0185BD2-8C2A-405E-8AC9-4442C4470CD1}" type="pres">
      <dgm:prSet presAssocID="{D6F9787E-B692-4E3F-9C39-D3EAE7073E52}" presName="rootConnector1" presStyleLbl="asst0" presStyleIdx="0" presStyleCnt="0"/>
      <dgm:spPr/>
    </dgm:pt>
    <dgm:pt modelId="{C6655559-0F05-4541-9116-0C7F8E4A2515}" type="pres">
      <dgm:prSet presAssocID="{D6F9787E-B692-4E3F-9C39-D3EAE7073E52}" presName="hierChild2" presStyleCnt="0"/>
      <dgm:spPr/>
    </dgm:pt>
    <dgm:pt modelId="{AFCFDA4D-5F93-4513-8BBC-8EA5713CB8C9}" type="pres">
      <dgm:prSet presAssocID="{D6F9787E-B692-4E3F-9C39-D3EAE7073E52}" presName="hierChild3" presStyleCnt="0"/>
      <dgm:spPr/>
    </dgm:pt>
    <dgm:pt modelId="{6416AA3F-1E33-4EE9-8C91-6D5A55BF0E27}" type="pres">
      <dgm:prSet presAssocID="{390F9B9E-82CD-464E-AE96-E02DB7BEFB55}" presName="hierRoot1" presStyleCnt="0">
        <dgm:presLayoutVars>
          <dgm:hierBranch val="init"/>
        </dgm:presLayoutVars>
      </dgm:prSet>
      <dgm:spPr/>
    </dgm:pt>
    <dgm:pt modelId="{01250ABD-A24A-4217-8311-A1B34CB1E589}" type="pres">
      <dgm:prSet presAssocID="{390F9B9E-82CD-464E-AE96-E02DB7BEFB55}" presName="rootComposite1" presStyleCnt="0"/>
      <dgm:spPr/>
    </dgm:pt>
    <dgm:pt modelId="{1EB2C2ED-F4A3-4D0A-B7DC-26705DC19BCA}" type="pres">
      <dgm:prSet presAssocID="{390F9B9E-82CD-464E-AE96-E02DB7BEFB55}" presName="rootText1" presStyleLbl="node0" presStyleIdx="3" presStyleCnt="5" custLinFactY="500000" custLinFactNeighborX="-24796" custLinFactNeighborY="50388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AB1264-64C9-4D88-AC01-F4874C103D57}" type="pres">
      <dgm:prSet presAssocID="{390F9B9E-82CD-464E-AE96-E02DB7BEFB55}" presName="rootConnector1" presStyleLbl="node1" presStyleIdx="0" presStyleCnt="0"/>
      <dgm:spPr/>
      <dgm:t>
        <a:bodyPr/>
        <a:lstStyle/>
        <a:p>
          <a:endParaRPr lang="en-US"/>
        </a:p>
      </dgm:t>
    </dgm:pt>
    <dgm:pt modelId="{5F985B38-936C-4B32-BA06-3DF477B937E1}" type="pres">
      <dgm:prSet presAssocID="{390F9B9E-82CD-464E-AE96-E02DB7BEFB55}" presName="hierChild2" presStyleCnt="0"/>
      <dgm:spPr/>
    </dgm:pt>
    <dgm:pt modelId="{BE9CBACC-0FFE-4AAC-8CF3-F4192FC08139}" type="pres">
      <dgm:prSet presAssocID="{390F9B9E-82CD-464E-AE96-E02DB7BEFB55}" presName="hierChild3" presStyleCnt="0"/>
      <dgm:spPr/>
    </dgm:pt>
    <dgm:pt modelId="{31D3D1FC-5F82-457D-B4B1-E2A7EF2BDC9A}" type="pres">
      <dgm:prSet presAssocID="{F8314E74-05EE-4229-85EA-DCC111D8D84E}" presName="hierRoot1" presStyleCnt="0">
        <dgm:presLayoutVars>
          <dgm:hierBranch val="init"/>
        </dgm:presLayoutVars>
      </dgm:prSet>
      <dgm:spPr/>
    </dgm:pt>
    <dgm:pt modelId="{C58F9EAB-4A9B-4427-B9B5-C3391A9F30EA}" type="pres">
      <dgm:prSet presAssocID="{F8314E74-05EE-4229-85EA-DCC111D8D84E}" presName="rootComposite1" presStyleCnt="0"/>
      <dgm:spPr/>
    </dgm:pt>
    <dgm:pt modelId="{4DB92478-6034-4CBB-8602-F2A9BE3A52D1}" type="pres">
      <dgm:prSet presAssocID="{F8314E74-05EE-4229-85EA-DCC111D8D84E}" presName="rootText1" presStyleLbl="node0" presStyleIdx="4" presStyleCnt="5" custLinFactX="-400000" custLinFactY="114153" custLinFactNeighborX="-479422" custLinFactNeighborY="2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DCDFF23-9459-4896-BE8B-872EEB0E8CEA}" type="pres">
      <dgm:prSet presAssocID="{F8314E74-05EE-4229-85EA-DCC111D8D84E}" presName="rootConnector1" presStyleLbl="asst0" presStyleIdx="0" presStyleCnt="0"/>
      <dgm:spPr/>
      <dgm:t>
        <a:bodyPr/>
        <a:lstStyle/>
        <a:p>
          <a:endParaRPr lang="en-US"/>
        </a:p>
      </dgm:t>
    </dgm:pt>
    <dgm:pt modelId="{8AF7CDAD-0303-4338-A433-5D1B1F8534EC}" type="pres">
      <dgm:prSet presAssocID="{F8314E74-05EE-4229-85EA-DCC111D8D84E}" presName="hierChild2" presStyleCnt="0"/>
      <dgm:spPr/>
    </dgm:pt>
    <dgm:pt modelId="{414C4188-1B71-4182-8EC0-069308CAD70E}" type="pres">
      <dgm:prSet presAssocID="{F8314E74-05EE-4229-85EA-DCC111D8D84E}" presName="hierChild3" presStyleCnt="0"/>
      <dgm:spPr/>
    </dgm:pt>
  </dgm:ptLst>
  <dgm:cxnLst>
    <dgm:cxn modelId="{051BDB66-7013-4B5D-A919-3D23E0529BBD}" type="presOf" srcId="{B6FDAA41-E167-475C-8711-425C64FF0444}" destId="{A84F142A-B541-43D5-8141-0758CC377A26}" srcOrd="0" destOrd="0" presId="urn:microsoft.com/office/officeart/2005/8/layout/orgChart1"/>
    <dgm:cxn modelId="{F7E26D9A-2FC8-4BD9-AE1D-109E40FD71E4}" srcId="{D50A51EB-D760-4388-A691-B77F065C41DB}" destId="{143FC74D-527D-4465-A27D-0E0849EE7B64}" srcOrd="1" destOrd="0" parTransId="{8A854826-FCB2-4BD6-B88C-768DF85B88B0}" sibTransId="{00A4DD9C-DECB-449B-81DE-AC9BEB6C429C}"/>
    <dgm:cxn modelId="{45CD3FE6-39BF-4F5E-A03D-41F812A225B5}" type="presOf" srcId="{BC3C6BD0-F008-44CC-B356-A753FDA1F3D6}" destId="{AA8D508B-78F3-4898-B8AE-33435881934E}" srcOrd="1" destOrd="0" presId="urn:microsoft.com/office/officeart/2005/8/layout/orgChart1"/>
    <dgm:cxn modelId="{548361EA-9313-4BF2-B568-2E3D31AE7526}" type="presOf" srcId="{7779FA20-0E8B-4666-A352-940F43E3D932}" destId="{F6C34095-58AE-448B-8947-9568A4D3AB0D}" srcOrd="1" destOrd="0" presId="urn:microsoft.com/office/officeart/2005/8/layout/orgChart1"/>
    <dgm:cxn modelId="{25216D7C-5AF9-4FF8-8EFA-7A66E64313E6}" type="presOf" srcId="{A07E5D96-7F54-4EAE-84DB-0F4575942E03}" destId="{BBE47A74-67EE-4CA3-8553-C56951807DC7}" srcOrd="0" destOrd="0" presId="urn:microsoft.com/office/officeart/2005/8/layout/orgChart1"/>
    <dgm:cxn modelId="{271EC3B4-3214-45AA-831D-D1B4582C512B}" srcId="{BEDC1165-4150-48A2-B1E1-B38F8C46ADB5}" destId="{183B8AD7-70FF-4F6E-A458-BDDE3A0F26CA}" srcOrd="0" destOrd="0" parTransId="{B1A6106D-F774-40A0-8EF5-9C761C00807D}" sibTransId="{7C9CE869-A2AC-443E-979F-75364A1DD1DB}"/>
    <dgm:cxn modelId="{20725595-0E87-409A-AFB9-66A3AD9EF91C}" type="presOf" srcId="{AC67F37A-E8FB-4BDA-91FA-2C3323FD55C0}" destId="{BE4576AD-146B-43C7-8659-98BF5ED00920}" srcOrd="0" destOrd="0" presId="urn:microsoft.com/office/officeart/2005/8/layout/orgChart1"/>
    <dgm:cxn modelId="{E6F1757E-07C7-4A1A-8EE4-58F1F0251FC2}" srcId="{E2E84700-A251-4C4B-92A4-A050656C88E5}" destId="{A1EFAB60-41DE-457E-BC1A-63C91331E97F}" srcOrd="1" destOrd="0" parTransId="{783EAAD9-AB89-48EC-B442-FE202D4627B1}" sibTransId="{A7B591AF-5639-45B6-837C-4AAD9368A843}"/>
    <dgm:cxn modelId="{F588941B-D7DA-4644-AF77-1D5AE7E637E2}" type="presOf" srcId="{C44BCB32-C6B7-4700-9590-D2EEE01C8843}" destId="{CA6E3F2D-447B-461A-B1CB-3A6CAAFCEF8B}" srcOrd="0" destOrd="0" presId="urn:microsoft.com/office/officeart/2005/8/layout/orgChart1"/>
    <dgm:cxn modelId="{4F394EBB-C8E8-4D23-892E-F5C1CDFFAA41}" type="presOf" srcId="{7FD29093-AB66-40A0-91E5-8940E0E6EAAC}" destId="{62780685-9FA7-446B-8EB6-8E87BAFFA6D4}" srcOrd="0" destOrd="0" presId="urn:microsoft.com/office/officeart/2005/8/layout/orgChart1"/>
    <dgm:cxn modelId="{8574823F-700B-465D-9A40-DA63DA4FBE27}" type="presOf" srcId="{F8314E74-05EE-4229-85EA-DCC111D8D84E}" destId="{4DB92478-6034-4CBB-8602-F2A9BE3A52D1}" srcOrd="0" destOrd="0" presId="urn:microsoft.com/office/officeart/2005/8/layout/orgChart1"/>
    <dgm:cxn modelId="{8773E2A9-4CBE-470C-A99C-A06EFA8E7C8F}" type="presOf" srcId="{BEDC1165-4150-48A2-B1E1-B38F8C46ADB5}" destId="{036AD146-9D3E-45BF-AD47-FD3021E86697}" srcOrd="1" destOrd="0" presId="urn:microsoft.com/office/officeart/2005/8/layout/orgChart1"/>
    <dgm:cxn modelId="{CB49A0E7-D744-4266-A99A-59EE0492A31D}" type="presOf" srcId="{B012C9FA-7BD5-47E8-9479-BCB3A156B035}" destId="{7D4C4068-61EC-4245-830D-73B7EF027826}" srcOrd="0" destOrd="0" presId="urn:microsoft.com/office/officeart/2005/8/layout/orgChart1"/>
    <dgm:cxn modelId="{863CB2A3-0E08-4AF7-B170-3862EF8D6BDB}" type="presOf" srcId="{74A545F5-CA4B-4719-83B5-FC162D476DC1}" destId="{CDA3B056-18FF-476F-A39F-A83BA670FC04}" srcOrd="0" destOrd="0" presId="urn:microsoft.com/office/officeart/2005/8/layout/orgChart1"/>
    <dgm:cxn modelId="{85B6A40B-1C2C-4127-B386-795A6E8EACA1}" srcId="{01050FB8-82CA-43A5-A9D0-95991A355342}" destId="{AC67F37A-E8FB-4BDA-91FA-2C3323FD55C0}" srcOrd="2" destOrd="0" parTransId="{F34CA500-9858-48F8-AE4C-E9BBCAB19C33}" sibTransId="{81391658-4C6B-46EE-A8EE-0D3776521CC9}"/>
    <dgm:cxn modelId="{71631FBF-0916-443B-A53A-4213E9F3715C}" type="presOf" srcId="{8156C4D0-40DA-4F4C-AAED-2A5E31FD2B88}" destId="{3787D75B-77AF-421B-A313-B3585F82E663}" srcOrd="1" destOrd="0" presId="urn:microsoft.com/office/officeart/2005/8/layout/orgChart1"/>
    <dgm:cxn modelId="{CDDBAEFC-37C1-4CE1-A75B-EAC71C0725D8}" type="presOf" srcId="{390F9B9E-82CD-464E-AE96-E02DB7BEFB55}" destId="{1EB2C2ED-F4A3-4D0A-B7DC-26705DC19BCA}" srcOrd="0" destOrd="0" presId="urn:microsoft.com/office/officeart/2005/8/layout/orgChart1"/>
    <dgm:cxn modelId="{E7962E6E-87E6-4E6B-8CDF-67630CA25CFF}" type="presOf" srcId="{0D00E426-71D3-4CD3-8D84-44190D5A54B4}" destId="{92C07868-AA47-432B-A793-1C72EA2A4CDB}" srcOrd="0" destOrd="0" presId="urn:microsoft.com/office/officeart/2005/8/layout/orgChart1"/>
    <dgm:cxn modelId="{411E580E-6D24-43C9-9B1F-55CF0CE8969A}" type="presOf" srcId="{143FC74D-527D-4465-A27D-0E0849EE7B64}" destId="{D292E169-5275-48A0-B21D-E409AC7C11B4}" srcOrd="1" destOrd="0" presId="urn:microsoft.com/office/officeart/2005/8/layout/orgChart1"/>
    <dgm:cxn modelId="{F21ECA58-F74C-460F-B9C3-57F324704B3D}" type="presOf" srcId="{BC3C6BD0-F008-44CC-B356-A753FDA1F3D6}" destId="{4F63236D-5288-4465-8A2F-A793125A0B4C}" srcOrd="0" destOrd="0" presId="urn:microsoft.com/office/officeart/2005/8/layout/orgChart1"/>
    <dgm:cxn modelId="{4A5692E5-C8A8-43B8-BD6D-156C3D5121EC}" srcId="{4C9ED7A1-1E06-4423-888D-DC4679DF2620}" destId="{7A54C620-7C11-466F-A731-7CEDAD9EE3DB}" srcOrd="7" destOrd="0" parTransId="{3A51637F-1C29-4B2C-B44B-2BCC8595488F}" sibTransId="{5A246816-310B-43CF-B548-BB3446A45B5B}"/>
    <dgm:cxn modelId="{77AA6E88-D876-46DB-9172-E2E77728074C}" type="presOf" srcId="{3A51637F-1C29-4B2C-B44B-2BCC8595488F}" destId="{3EAA55E0-4DC5-4C3E-8549-6C5E798AF036}" srcOrd="0" destOrd="0" presId="urn:microsoft.com/office/officeart/2005/8/layout/orgChart1"/>
    <dgm:cxn modelId="{35E628F5-29B2-473C-9D61-A3A4A3CE28C5}" type="presOf" srcId="{FC2B330B-B838-4925-B33F-064831F1E3BB}" destId="{80CC0A4E-8B99-4E17-BCDA-EADBCF597BA3}" srcOrd="0" destOrd="0" presId="urn:microsoft.com/office/officeart/2005/8/layout/orgChart1"/>
    <dgm:cxn modelId="{464F2F8C-BA25-43BF-94F9-94CCD16C013E}" type="presOf" srcId="{2F3A3E2D-DF3B-413D-973F-59A32EAE44B5}" destId="{AD8387C0-48C4-43AE-B099-FA49B57830D9}" srcOrd="1" destOrd="0" presId="urn:microsoft.com/office/officeart/2005/8/layout/orgChart1"/>
    <dgm:cxn modelId="{A13956DB-A4C4-4D99-BF7C-C513CB9CE48E}" type="presOf" srcId="{96BF9CD0-23A5-4D84-BF91-A7DB20F8C45C}" destId="{CF204DA5-4CCC-4A16-9BB9-24C6B26BF76A}" srcOrd="1" destOrd="0" presId="urn:microsoft.com/office/officeart/2005/8/layout/orgChart1"/>
    <dgm:cxn modelId="{E241843B-2059-4CA4-B5A0-EFB18CC9E9FF}" type="presOf" srcId="{87C6B05A-15B3-45C8-B9A7-E11221CA08F2}" destId="{5381C9CD-1A33-4593-8F73-2B5F2D3274F0}" srcOrd="0" destOrd="0" presId="urn:microsoft.com/office/officeart/2005/8/layout/orgChart1"/>
    <dgm:cxn modelId="{8F893B8D-B32D-4CD1-9DC7-0303DF4C58B5}" type="presOf" srcId="{D92739C3-7751-48FC-BF1D-0DB30BE9A985}" destId="{AF69E76F-5A21-419A-8415-8E50CF3DF147}" srcOrd="0" destOrd="0" presId="urn:microsoft.com/office/officeart/2005/8/layout/orgChart1"/>
    <dgm:cxn modelId="{983D0758-CB19-4B75-AD05-E204352F439E}" srcId="{BF883626-93C4-4085-B790-B127FC9638EF}" destId="{433684B7-E2AE-479C-B0DD-8287AEC6B1D9}" srcOrd="0" destOrd="0" parTransId="{CA1A339F-0B09-43C4-A14F-AA58E0DC39B1}" sibTransId="{C1153D68-EEF3-4FE3-9468-9E6AE092609B}"/>
    <dgm:cxn modelId="{ED9DE3ED-9A2E-4844-968A-94F7BFB5F0D2}" type="presOf" srcId="{96BF9CD0-23A5-4D84-BF91-A7DB20F8C45C}" destId="{B8BACD9D-E07B-4525-9B42-37863D011641}" srcOrd="0" destOrd="0" presId="urn:microsoft.com/office/officeart/2005/8/layout/orgChart1"/>
    <dgm:cxn modelId="{DB85A067-36CA-40B4-A8E3-ACFB66423378}" type="presOf" srcId="{4C9ED7A1-1E06-4423-888D-DC4679DF2620}" destId="{25B65E6E-AF3D-4B0B-BA2F-FC6D3C5FE5D6}" srcOrd="1" destOrd="0" presId="urn:microsoft.com/office/officeart/2005/8/layout/orgChart1"/>
    <dgm:cxn modelId="{90797EC2-A54C-4695-91DD-CB7406C425E4}" type="presOf" srcId="{7A54C620-7C11-466F-A731-7CEDAD9EE3DB}" destId="{9F124F7B-2830-4E0B-9C13-361919EAD90F}" srcOrd="1" destOrd="0" presId="urn:microsoft.com/office/officeart/2005/8/layout/orgChart1"/>
    <dgm:cxn modelId="{00B2F152-84AC-4AFA-809F-A50E190D2993}" srcId="{4AC6EE31-46FE-4F9B-915F-60A9CB54E953}" destId="{6DC347D5-9EC2-4E0B-BFDA-E711E667B8E4}" srcOrd="0" destOrd="0" parTransId="{64E190B8-1454-41B6-81CA-F73E6DCBC786}" sibTransId="{9559F29B-DF27-421A-AEDA-9ABF17CD7280}"/>
    <dgm:cxn modelId="{72E491CE-B6DF-4B84-9B95-09EA6149275D}" srcId="{AC67F37A-E8FB-4BDA-91FA-2C3323FD55C0}" destId="{011D54C6-C6C7-492D-902D-7FF7A9BD7C5E}" srcOrd="0" destOrd="0" parTransId="{ECAC528F-B054-4509-8E80-0EA727FDC28C}" sibTransId="{108EF2A2-04C7-4219-B0C2-BEBDCE72099A}"/>
    <dgm:cxn modelId="{1406198C-E876-4EAD-88C8-ECEE94624ABB}" type="presOf" srcId="{93F3C365-6C5B-497D-984C-B300AB34F23F}" destId="{F0DBE2FC-7E43-4906-93DE-E73697C657ED}" srcOrd="0" destOrd="0" presId="urn:microsoft.com/office/officeart/2005/8/layout/orgChart1"/>
    <dgm:cxn modelId="{79102948-5ECD-47D2-B4E5-538CF35549D0}" srcId="{4C9ED7A1-1E06-4423-888D-DC4679DF2620}" destId="{CCFCDDA1-31C0-4785-AE69-8141201D9DA9}" srcOrd="10" destOrd="0" parTransId="{D250A9D6-910F-416D-83DA-7F429D9A5886}" sibTransId="{DB6E1DA3-8A6C-4345-8266-6B8847B1B3FD}"/>
    <dgm:cxn modelId="{0564A53F-D10A-4D94-9BF9-2A2AF66A196A}" srcId="{4C9ED7A1-1E06-4423-888D-DC4679DF2620}" destId="{735192C2-48F8-41AE-8C34-A5F45CC81AEE}" srcOrd="2" destOrd="0" parTransId="{A9A0DB60-8FCD-4911-8594-F7AE4604DA0C}" sibTransId="{787BA65C-BED9-4DEF-B0C0-7CE55F6299D6}"/>
    <dgm:cxn modelId="{7D0BCFFE-9D23-41FF-BEA8-AB196E3E354F}" type="presOf" srcId="{896571C0-44F6-442E-B156-A3ED926BB4DA}" destId="{D91FCF59-6EE6-4E05-A8C7-D4706E1689A0}" srcOrd="0" destOrd="0" presId="urn:microsoft.com/office/officeart/2005/8/layout/orgChart1"/>
    <dgm:cxn modelId="{3F9AE2CB-984B-44DA-AA14-00794A1D253D}" type="presOf" srcId="{A9A0DB60-8FCD-4911-8594-F7AE4604DA0C}" destId="{72566EE0-779B-4668-9409-D0F714508441}" srcOrd="0" destOrd="0" presId="urn:microsoft.com/office/officeart/2005/8/layout/orgChart1"/>
    <dgm:cxn modelId="{27DD5354-B1AF-4794-AFF9-D22BC8E1E3D5}" type="presOf" srcId="{8A293380-AB9F-4F41-8B6C-91DFD5D269D6}" destId="{1CED5FC1-E377-4A0F-B47D-2B88791CC781}" srcOrd="0" destOrd="0" presId="urn:microsoft.com/office/officeart/2005/8/layout/orgChart1"/>
    <dgm:cxn modelId="{59200B0C-2C78-412F-92B7-C1FA122F7A85}" type="presOf" srcId="{8156C4D0-40DA-4F4C-AAED-2A5E31FD2B88}" destId="{8C75107F-FDD2-4E34-9937-98D33E77B63E}" srcOrd="0" destOrd="0" presId="urn:microsoft.com/office/officeart/2005/8/layout/orgChart1"/>
    <dgm:cxn modelId="{1E1AB44C-4FE7-481A-9D60-217B5AFA25FF}" type="presOf" srcId="{B1A6106D-F774-40A0-8EF5-9C761C00807D}" destId="{4D4D8396-1A5E-473D-8EAD-F5F1D993620D}" srcOrd="0" destOrd="0" presId="urn:microsoft.com/office/officeart/2005/8/layout/orgChart1"/>
    <dgm:cxn modelId="{D8177CA5-71FB-46E8-8059-E5C2AFD4D12F}" type="presOf" srcId="{7DE30078-9E31-4AD8-9405-3848EEA33D39}" destId="{4582D433-7D2F-4BCE-9EA5-0118769CFDA9}" srcOrd="0" destOrd="0" presId="urn:microsoft.com/office/officeart/2005/8/layout/orgChart1"/>
    <dgm:cxn modelId="{1C7A5FAE-D7A6-4E4E-A56B-4D3FA146CD20}" type="presOf" srcId="{65CF581A-DF10-4E57-8E59-ACF807359B49}" destId="{1C2C914D-461F-4308-AB40-590917509FD9}" srcOrd="0" destOrd="0" presId="urn:microsoft.com/office/officeart/2005/8/layout/orgChart1"/>
    <dgm:cxn modelId="{B994EAC0-293E-451D-96DE-FB6B68CA6CBE}" type="presOf" srcId="{A58912BA-E8E4-4E12-A1A8-2FCAEFE3AFC7}" destId="{D27A6C1D-A09F-4159-ADA1-95F4921A9B86}" srcOrd="1" destOrd="0" presId="urn:microsoft.com/office/officeart/2005/8/layout/orgChart1"/>
    <dgm:cxn modelId="{6E49FE71-9763-4DF4-B656-1DD9CFE1C2C2}" srcId="{4C9ED7A1-1E06-4423-888D-DC4679DF2620}" destId="{4921AE3A-12CE-41B9-91DB-EEE5B75A8BD1}" srcOrd="4" destOrd="0" parTransId="{E0A610F2-3A09-43E7-A165-D83BC422A84C}" sibTransId="{115895D7-890E-4A18-848E-95DC80EC48E0}"/>
    <dgm:cxn modelId="{5EF1180C-6CB7-4AE4-912C-B906B2CCCB57}" type="presOf" srcId="{8BE40ADC-5A48-4531-B107-FC9CE94E6C0E}" destId="{310E57A5-AC17-4EFA-93AC-2D007A4D2C25}" srcOrd="0" destOrd="0" presId="urn:microsoft.com/office/officeart/2005/8/layout/orgChart1"/>
    <dgm:cxn modelId="{DC1A7B50-90A4-4DAD-9A77-ECA10910BA66}" type="presOf" srcId="{E2E84700-A251-4C4B-92A4-A050656C88E5}" destId="{EC6BD425-F697-46FF-9461-41C338EFAE3C}" srcOrd="1" destOrd="0" presId="urn:microsoft.com/office/officeart/2005/8/layout/orgChart1"/>
    <dgm:cxn modelId="{1CB0B593-6FE6-4B8C-926A-EF799DB2E7B1}" srcId="{01050FB8-82CA-43A5-A9D0-95991A355342}" destId="{DD64345A-05C8-47C8-A6BF-AA87F506F904}" srcOrd="0" destOrd="0" parTransId="{86C494DA-9A79-448A-AF61-758E138F1957}" sibTransId="{362C649A-E9B9-4842-AECF-5F1DE117D617}"/>
    <dgm:cxn modelId="{08ADBAF9-74ED-4BB7-BC38-DB9A8FE51DD0}" type="presOf" srcId="{AFAD1EA7-E715-43F5-92AE-AE78A2D31DA7}" destId="{6A7F2AA8-16F2-4A98-BC98-FDEC8A78ED3C}" srcOrd="1" destOrd="0" presId="urn:microsoft.com/office/officeart/2005/8/layout/orgChart1"/>
    <dgm:cxn modelId="{12803838-67BE-4776-AAF7-FF4B27FF9DCE}" srcId="{AC67F37A-E8FB-4BDA-91FA-2C3323FD55C0}" destId="{BEDC1165-4150-48A2-B1E1-B38F8C46ADB5}" srcOrd="2" destOrd="0" parTransId="{A537931B-6954-435B-8897-50B76462E341}" sibTransId="{F02BAC13-0251-4FD1-A071-4F04A56AB9E4}"/>
    <dgm:cxn modelId="{BD399003-93FA-4150-A186-430BEF6BC923}" srcId="{C44BCB32-C6B7-4700-9590-D2EEE01C8843}" destId="{84834436-A5DA-4456-AF84-23F7D18AF32D}" srcOrd="0" destOrd="0" parTransId="{7FD29093-AB66-40A0-91E5-8940E0E6EAAC}" sibTransId="{7025B85A-D163-4B9F-88ED-A2279B165CC4}"/>
    <dgm:cxn modelId="{C5DDF31A-C20D-45E9-B225-C87533C35256}" type="presOf" srcId="{CA1A339F-0B09-43C4-A14F-AA58E0DC39B1}" destId="{B260AF0C-8A1C-4D8D-9A65-A7BA937D28F2}" srcOrd="0" destOrd="0" presId="urn:microsoft.com/office/officeart/2005/8/layout/orgChart1"/>
    <dgm:cxn modelId="{B86E12CF-D586-466D-8054-32C2033B575C}" srcId="{4C9ED7A1-1E06-4423-888D-DC4679DF2620}" destId="{F6ACD3F6-E46D-491C-88C5-689CF5D4548F}" srcOrd="11" destOrd="0" parTransId="{4D5DB3C4-CF5D-49DF-AED8-3FF37FCA30DB}" sibTransId="{5FC80E92-3966-46D1-8EBE-DF5384502F53}"/>
    <dgm:cxn modelId="{D5BC9E21-CF2B-474A-82AD-F28D87F6B2DE}" type="presOf" srcId="{011D54C6-C6C7-492D-902D-7FF7A9BD7C5E}" destId="{02709FE9-F5CA-4F4F-B916-6AD850832393}" srcOrd="0" destOrd="0" presId="urn:microsoft.com/office/officeart/2005/8/layout/orgChart1"/>
    <dgm:cxn modelId="{1553A437-DB77-4F7C-AF14-5CE99573E193}" type="presOf" srcId="{A1EFAB60-41DE-457E-BC1A-63C91331E97F}" destId="{652855BA-F6A3-48FB-98DF-4D7C92E0AC3E}" srcOrd="1" destOrd="0" presId="urn:microsoft.com/office/officeart/2005/8/layout/orgChart1"/>
    <dgm:cxn modelId="{1B73CB16-C911-4753-86BC-E0EB547B28A1}" type="presOf" srcId="{A9B794EF-78D2-498E-97D9-03EE378EF19F}" destId="{200B83C0-B72D-4C19-ABA6-6F7724913C48}" srcOrd="0" destOrd="0" presId="urn:microsoft.com/office/officeart/2005/8/layout/orgChart1"/>
    <dgm:cxn modelId="{678F5EDC-9AF9-4D8E-B996-267A950CEAD2}" srcId="{4C9ED7A1-1E06-4423-888D-DC4679DF2620}" destId="{D50A51EB-D760-4388-A691-B77F065C41DB}" srcOrd="9" destOrd="0" parTransId="{D25E8E77-664C-4100-9230-CCBC18115A7C}" sibTransId="{5684B15B-B368-44C4-81DB-AC9A396F7295}"/>
    <dgm:cxn modelId="{E9D77432-C570-4F4E-BE1C-8FF8197B46AB}" type="presOf" srcId="{BBD74656-AE23-4D01-9119-3B7BBE6C8D11}" destId="{99BCA537-D17C-4551-9AD7-D8505962609C}" srcOrd="0" destOrd="0" presId="urn:microsoft.com/office/officeart/2005/8/layout/orgChart1"/>
    <dgm:cxn modelId="{F569D4C9-44AD-4BF3-8B32-911E67020D39}" srcId="{4C9ED7A1-1E06-4423-888D-DC4679DF2620}" destId="{7779FA20-0E8B-4666-A352-940F43E3D932}" srcOrd="13" destOrd="0" parTransId="{8A293380-AB9F-4F41-8B6C-91DFD5D269D6}" sibTransId="{41260236-B7D1-4919-8099-1EE484727A60}"/>
    <dgm:cxn modelId="{C7836C2F-E4B3-44D9-B1DD-0DAF6877F3F6}" type="presOf" srcId="{F6ACD3F6-E46D-491C-88C5-689CF5D4548F}" destId="{3317B3CA-EC45-4D12-97B4-ADC31844592F}" srcOrd="1" destOrd="0" presId="urn:microsoft.com/office/officeart/2005/8/layout/orgChart1"/>
    <dgm:cxn modelId="{0B6A1EAF-5AB2-499D-8E21-8EACF35D597C}" type="presOf" srcId="{7779FA20-0E8B-4666-A352-940F43E3D932}" destId="{0A6E294F-1695-42D4-963E-A3A84EFB68E6}" srcOrd="0" destOrd="0" presId="urn:microsoft.com/office/officeart/2005/8/layout/orgChart1"/>
    <dgm:cxn modelId="{C801D03B-AA71-4E18-9DC4-4105DC2E5789}" type="presOf" srcId="{E60B39B2-FA9B-4B4F-9FE5-B539EE018F85}" destId="{E07007AF-D0F1-4D57-8E78-10B4F1513E24}" srcOrd="1" destOrd="0" presId="urn:microsoft.com/office/officeart/2005/8/layout/orgChart1"/>
    <dgm:cxn modelId="{499D4087-3498-4581-9FC0-792FA8213293}" srcId="{2F3A3E2D-DF3B-413D-973F-59A32EAE44B5}" destId="{C2814EE8-B274-4E6C-8A22-EE275B349697}" srcOrd="0" destOrd="0" parTransId="{93F3C365-6C5B-497D-984C-B300AB34F23F}" sibTransId="{82DDACF0-1AB9-4CD3-894E-DB6A7DF45CFD}"/>
    <dgm:cxn modelId="{BC53AD99-965C-4504-85CE-0AC14B4B0CD3}" type="presOf" srcId="{BF883626-93C4-4085-B790-B127FC9638EF}" destId="{D8BD6F29-81B3-4812-AB00-70FC1123109B}" srcOrd="0" destOrd="0" presId="urn:microsoft.com/office/officeart/2005/8/layout/orgChart1"/>
    <dgm:cxn modelId="{9D314E9A-5677-479E-B001-BF0E41D74597}" type="presOf" srcId="{E60B39B2-FA9B-4B4F-9FE5-B539EE018F85}" destId="{02D79363-C29E-4767-9C52-070582067CDF}" srcOrd="0" destOrd="0" presId="urn:microsoft.com/office/officeart/2005/8/layout/orgChart1"/>
    <dgm:cxn modelId="{4821C61A-D958-4FA0-AED3-682AF4CFD211}" type="presOf" srcId="{95312895-0335-41A5-9EBF-EABDA7C7FC7E}" destId="{280FE4C5-1EF1-4919-91AF-BF24E87EA931}" srcOrd="0" destOrd="0" presId="urn:microsoft.com/office/officeart/2005/8/layout/orgChart1"/>
    <dgm:cxn modelId="{98AA4527-FE44-49B5-8DF1-9094A3006DA4}" type="presOf" srcId="{4C9ED7A1-1E06-4423-888D-DC4679DF2620}" destId="{72CDFB90-9611-4648-9F46-2F77CA2F33F9}" srcOrd="0" destOrd="0" presId="urn:microsoft.com/office/officeart/2005/8/layout/orgChart1"/>
    <dgm:cxn modelId="{67FA9F2A-E93D-41D1-A5B7-54A941DC21DB}" type="presOf" srcId="{A58912BA-E8E4-4E12-A1A8-2FCAEFE3AFC7}" destId="{50E0F9EC-3070-4982-8A8B-B214D243CA31}" srcOrd="0" destOrd="0" presId="urn:microsoft.com/office/officeart/2005/8/layout/orgChart1"/>
    <dgm:cxn modelId="{52A9E3D4-933B-46F2-8DB6-EF3965E292C1}" type="presOf" srcId="{4D5DB3C4-CF5D-49DF-AED8-3FF37FCA30DB}" destId="{A0D4B849-35EE-46D1-900C-61465510EDFF}" srcOrd="0" destOrd="0" presId="urn:microsoft.com/office/officeart/2005/8/layout/orgChart1"/>
    <dgm:cxn modelId="{C6376BBE-F212-47FD-B924-6AA13DC7261B}" type="presOf" srcId="{28930783-0A04-4A4F-932B-0611943E5506}" destId="{FA48836F-96AB-49F8-ADE6-B17B018BBE98}" srcOrd="1" destOrd="0" presId="urn:microsoft.com/office/officeart/2005/8/layout/orgChart1"/>
    <dgm:cxn modelId="{4DC19492-7A78-43CD-BBBF-4071AB5F488D}" type="presOf" srcId="{4921AE3A-12CE-41B9-91DB-EEE5B75A8BD1}" destId="{005789BC-3E53-45EB-830D-FD8C1CDE4229}" srcOrd="1" destOrd="0" presId="urn:microsoft.com/office/officeart/2005/8/layout/orgChart1"/>
    <dgm:cxn modelId="{EE8FFDA4-5D87-41BF-A0F9-05318F5FD5EE}" type="presOf" srcId="{DD64345A-05C8-47C8-A6BF-AA87F506F904}" destId="{65B63622-D1C2-4FC5-ABC1-ACD6423EDEEB}" srcOrd="1" destOrd="0" presId="urn:microsoft.com/office/officeart/2005/8/layout/orgChart1"/>
    <dgm:cxn modelId="{9F4F0B0A-4CB5-4B3A-9DE4-74639BF4C177}" type="presOf" srcId="{86C494DA-9A79-448A-AF61-758E138F1957}" destId="{8C7EA139-8D4B-4928-ACD8-03545077F1CA}" srcOrd="0" destOrd="0" presId="urn:microsoft.com/office/officeart/2005/8/layout/orgChart1"/>
    <dgm:cxn modelId="{E0BB15DB-E207-4DAC-A52F-0C3B79E105E4}" type="presOf" srcId="{681A5E73-409D-40BD-9040-EE8BF5D0F44A}" destId="{68D6F898-DCFC-4A3D-AD00-1CE19C77E542}" srcOrd="0" destOrd="0" presId="urn:microsoft.com/office/officeart/2005/8/layout/orgChart1"/>
    <dgm:cxn modelId="{B8A06E9E-7BFC-4BA1-B578-C2F8D695DED1}" srcId="{4C9ED7A1-1E06-4423-888D-DC4679DF2620}" destId="{BBD74656-AE23-4D01-9119-3B7BBE6C8D11}" srcOrd="3" destOrd="0" parTransId="{95E6FE10-7732-4AB0-81C6-BBB1206F589C}" sibTransId="{10186947-C51B-42D3-8567-0029E1807E65}"/>
    <dgm:cxn modelId="{AA4EFAEA-ACEA-41E0-9B69-FD10DDC28C2B}" type="presOf" srcId="{D50A51EB-D760-4388-A691-B77F065C41DB}" destId="{6A42C6EE-216A-455A-8FCA-6F626E07B002}" srcOrd="1" destOrd="0" presId="urn:microsoft.com/office/officeart/2005/8/layout/orgChart1"/>
    <dgm:cxn modelId="{5BCCE5D8-7ED8-4103-AE90-0E28AD4D9BF8}" type="presOf" srcId="{8A854826-FCB2-4BD6-B88C-768DF85B88B0}" destId="{E48A9CD0-C645-4D9C-BEAB-3991C637147C}" srcOrd="0" destOrd="0" presId="urn:microsoft.com/office/officeart/2005/8/layout/orgChart1"/>
    <dgm:cxn modelId="{1789AF94-95C5-4360-B177-8B0BAA4EC6C7}" srcId="{8156C4D0-40DA-4F4C-AAED-2A5E31FD2B88}" destId="{B012C9FA-7BD5-47E8-9479-BCB3A156B035}" srcOrd="1" destOrd="0" parTransId="{74A545F5-CA4B-4719-83B5-FC162D476DC1}" sibTransId="{3788FD0C-8784-4612-BAD1-2E31CE80228A}"/>
    <dgm:cxn modelId="{15E4417E-984B-4D30-96DB-FFB6B20EF95A}" srcId="{BF883626-93C4-4085-B790-B127FC9638EF}" destId="{30C9A13F-842F-45B1-A3FF-D1F16F4F1F87}" srcOrd="1" destOrd="0" parTransId="{A9B794EF-78D2-498E-97D9-03EE378EF19F}" sibTransId="{C9C2EA5E-CC26-4E16-8723-B20C33856623}"/>
    <dgm:cxn modelId="{0F9DF5B7-5C13-4A32-8D1D-20557F08F439}" type="presOf" srcId="{433684B7-E2AE-479C-B0DD-8287AEC6B1D9}" destId="{4778453A-9086-4C72-AD95-2BAA97889767}" srcOrd="0" destOrd="0" presId="urn:microsoft.com/office/officeart/2005/8/layout/orgChart1"/>
    <dgm:cxn modelId="{9AA3ED7D-6360-44A5-B1DA-D5BE3818A1F7}" type="presOf" srcId="{A1EFAB60-41DE-457E-BC1A-63C91331E97F}" destId="{32FC5897-08A8-4FBF-9BC7-FBE415AE600C}" srcOrd="0" destOrd="0" presId="urn:microsoft.com/office/officeart/2005/8/layout/orgChart1"/>
    <dgm:cxn modelId="{E9DA90E1-D3F2-4783-9534-9BC2248BE1E4}" type="presOf" srcId="{4AC6EE31-46FE-4F9B-915F-60A9CB54E953}" destId="{E695DB25-33C1-4369-AEFB-763265129391}" srcOrd="0" destOrd="0" presId="urn:microsoft.com/office/officeart/2005/8/layout/orgChart1"/>
    <dgm:cxn modelId="{CFDC1108-F8D9-4CE6-B526-92E132A59F56}" srcId="{4C9ED7A1-1E06-4423-888D-DC4679DF2620}" destId="{0423E9B6-7BA6-42D7-AA77-2EEA63F3DEB2}" srcOrd="0" destOrd="0" parTransId="{2916DBDE-93E0-401B-AE8C-25C1FF46300A}" sibTransId="{37BDAE2C-A09F-4A3F-96F3-CC4CF48F4A34}"/>
    <dgm:cxn modelId="{48F77E90-EB2F-4B5E-9D4D-7160A1D0A0EF}" type="presOf" srcId="{D6F9787E-B692-4E3F-9C39-D3EAE7073E52}" destId="{F0185BD2-8C2A-405E-8AC9-4442C4470CD1}" srcOrd="1" destOrd="0" presId="urn:microsoft.com/office/officeart/2005/8/layout/orgChart1"/>
    <dgm:cxn modelId="{1D2D66EA-E6AC-4610-8560-1E530166B230}" srcId="{D54218F3-3501-4475-97C7-AE0336A95063}" destId="{01050FB8-82CA-43A5-A9D0-95991A355342}" srcOrd="0" destOrd="0" parTransId="{B75837A8-3613-4980-A7C3-36C7CE1A828A}" sibTransId="{A2F02C55-1F87-42AD-BF20-5DBA008CFCD2}"/>
    <dgm:cxn modelId="{0189A01B-1210-4127-89DF-425931A0EC61}" srcId="{4C9ED7A1-1E06-4423-888D-DC4679DF2620}" destId="{EB151DB6-7DB3-445A-BA0A-6AD9EE8B04B4}" srcOrd="6" destOrd="0" parTransId="{681A5E73-409D-40BD-9040-EE8BF5D0F44A}" sibTransId="{B0D1160A-5D96-4948-BAC5-14F20BAED34E}"/>
    <dgm:cxn modelId="{2E9296BC-4205-43BB-8D65-FECDFB2FE06D}" type="presOf" srcId="{F6ACD3F6-E46D-491C-88C5-689CF5D4548F}" destId="{940CCD54-B423-4BBC-8DAF-57D36265F7B3}" srcOrd="0" destOrd="0" presId="urn:microsoft.com/office/officeart/2005/8/layout/orgChart1"/>
    <dgm:cxn modelId="{4B30A82C-A0B0-4AE5-B093-6EF4BDF0C4E7}" type="presOf" srcId="{D250A9D6-910F-416D-83DA-7F429D9A5886}" destId="{EE9D893C-FCB1-4F47-A2F2-E569493C0D59}" srcOrd="0" destOrd="0" presId="urn:microsoft.com/office/officeart/2005/8/layout/orgChart1"/>
    <dgm:cxn modelId="{9BF60628-2455-4E94-9C40-01BE9EC7BAA6}" type="presOf" srcId="{DD64345A-05C8-47C8-A6BF-AA87F506F904}" destId="{F7526472-2B83-4EB6-BEA6-3DDFF5800FAE}" srcOrd="0" destOrd="0" presId="urn:microsoft.com/office/officeart/2005/8/layout/orgChart1"/>
    <dgm:cxn modelId="{36301F85-E4C6-4FA6-BC27-014484698C50}" srcId="{C89B2F05-4553-4FAA-9818-64EE9AD1D6E9}" destId="{A07E5D96-7F54-4EAE-84DB-0F4575942E03}" srcOrd="0" destOrd="0" parTransId="{B6FDAA41-E167-475C-8711-425C64FF0444}" sibTransId="{81CFFA23-A61D-4BE3-8DC8-260B2404CD0B}"/>
    <dgm:cxn modelId="{4F66E6B4-6D3A-4094-BA47-9C5302319ADA}" type="presOf" srcId="{BEDC1165-4150-48A2-B1E1-B38F8C46ADB5}" destId="{E99B9FEC-DAA8-49D5-88F9-6EE8E7F10747}" srcOrd="0" destOrd="0" presId="urn:microsoft.com/office/officeart/2005/8/layout/orgChart1"/>
    <dgm:cxn modelId="{9DF3A20B-AB3A-4479-9C91-BEBFF06FAFC6}" type="presOf" srcId="{80844F03-CED7-41C8-B69A-BDDF792B9982}" destId="{B22B598F-B06C-42FD-9BCB-7362F32803C3}" srcOrd="1" destOrd="0" presId="urn:microsoft.com/office/officeart/2005/8/layout/orgChart1"/>
    <dgm:cxn modelId="{E94AD205-B532-41F2-B77F-E2E89E4DDA9E}" srcId="{BEDC1165-4150-48A2-B1E1-B38F8C46ADB5}" destId="{28930783-0A04-4A4F-932B-0611943E5506}" srcOrd="1" destOrd="0" parTransId="{43522BF2-7F98-4A69-99CA-460B0EA337E2}" sibTransId="{0C9C0C5F-F11C-42D1-BFF5-5C4572364C54}"/>
    <dgm:cxn modelId="{C023D0A9-1576-4462-9B19-7BEF973A5FDA}" type="presOf" srcId="{1A2892CC-6FF4-4FFF-820C-9EF6A017DC8E}" destId="{3215C3AD-E149-46C6-9F44-93040E58AAA9}" srcOrd="1" destOrd="0" presId="urn:microsoft.com/office/officeart/2005/8/layout/orgChart1"/>
    <dgm:cxn modelId="{AC3C590E-DA55-4D5A-A546-BAFB2C1EB2AD}" type="presOf" srcId="{D50A51EB-D760-4388-A691-B77F065C41DB}" destId="{92051A9C-8733-42F3-B318-3EB80347C80B}" srcOrd="0" destOrd="0" presId="urn:microsoft.com/office/officeart/2005/8/layout/orgChart1"/>
    <dgm:cxn modelId="{ECCFA746-1CA3-42C6-967C-556A18B6068B}" type="presOf" srcId="{B0AAB35D-85E1-44D0-90C8-A355B46EC82B}" destId="{EE05F229-FBB6-4759-A61C-3055C072A8C9}" srcOrd="0" destOrd="0" presId="urn:microsoft.com/office/officeart/2005/8/layout/orgChart1"/>
    <dgm:cxn modelId="{55DDE162-C5A7-492F-B2DB-B94789A193A7}" srcId="{E2E84700-A251-4C4B-92A4-A050656C88E5}" destId="{4AC6EE31-46FE-4F9B-915F-60A9CB54E953}" srcOrd="0" destOrd="0" parTransId="{0D00E426-71D3-4CD3-8D84-44190D5A54B4}" sibTransId="{7136DD77-32C9-40E4-907E-0779B3496858}"/>
    <dgm:cxn modelId="{A2B971DE-1627-45BD-9F3B-D18048C1AF1A}" srcId="{D54218F3-3501-4475-97C7-AE0336A95063}" destId="{D6F9787E-B692-4E3F-9C39-D3EAE7073E52}" srcOrd="2" destOrd="0" parTransId="{76C66227-4DFA-4880-B1FD-7F5DB0C4F3E1}" sibTransId="{8E3B28DB-91B7-4DCC-8997-E43913182334}"/>
    <dgm:cxn modelId="{D5CBDE0C-9C47-44B1-948E-A6EB6B7518FD}" type="presOf" srcId="{30C9A13F-842F-45B1-A3FF-D1F16F4F1F87}" destId="{0E741FAB-B26F-4F6A-9600-0FEB11F2F01E}" srcOrd="0" destOrd="0" presId="urn:microsoft.com/office/officeart/2005/8/layout/orgChart1"/>
    <dgm:cxn modelId="{70C01B2A-6D5F-4426-BD7E-4EFA7A05FEF0}" type="presOf" srcId="{D25E8E77-664C-4100-9230-CCBC18115A7C}" destId="{A7353DD0-E353-45D0-BED3-A187522EEACE}" srcOrd="0" destOrd="0" presId="urn:microsoft.com/office/officeart/2005/8/layout/orgChart1"/>
    <dgm:cxn modelId="{7CF823E0-540E-4DF9-B666-0334143E81D7}" type="presOf" srcId="{4921AE3A-12CE-41B9-91DB-EEE5B75A8BD1}" destId="{D1F43227-AAD5-42A8-A09B-CFFBC332D111}" srcOrd="0" destOrd="0" presId="urn:microsoft.com/office/officeart/2005/8/layout/orgChart1"/>
    <dgm:cxn modelId="{48BCD581-FA03-4E7D-A509-090ED2089ED5}" type="presOf" srcId="{2916DBDE-93E0-401B-AE8C-25C1FF46300A}" destId="{71E18C1C-8DC7-4691-87FF-39EC68CA4FCC}" srcOrd="0" destOrd="0" presId="urn:microsoft.com/office/officeart/2005/8/layout/orgChart1"/>
    <dgm:cxn modelId="{24A12C02-94DA-4D05-8390-4A490CEADFF2}" type="presOf" srcId="{F8404A94-4394-4F71-85E5-02408BB5B24A}" destId="{2299D8C4-B85B-496C-9BCD-D2A4FB1299B3}" srcOrd="0" destOrd="0" presId="urn:microsoft.com/office/officeart/2005/8/layout/orgChart1"/>
    <dgm:cxn modelId="{B027CCC1-45A8-4E51-BD2C-329DD1AF85A8}" type="presOf" srcId="{EB151DB6-7DB3-445A-BA0A-6AD9EE8B04B4}" destId="{99C6351A-66AE-4D08-81E5-F493B8AFF5DC}" srcOrd="1" destOrd="0" presId="urn:microsoft.com/office/officeart/2005/8/layout/orgChart1"/>
    <dgm:cxn modelId="{79D54917-AD63-49BA-9C78-92F7A0F328BF}" type="presOf" srcId="{2F3A3E2D-DF3B-413D-973F-59A32EAE44B5}" destId="{A176423F-272A-4F6B-BADA-D375AAFDC581}" srcOrd="0" destOrd="0" presId="urn:microsoft.com/office/officeart/2005/8/layout/orgChart1"/>
    <dgm:cxn modelId="{0967F983-C769-4ECC-8D38-582FB68E383A}" srcId="{01050FB8-82CA-43A5-A9D0-95991A355342}" destId="{4C9ED7A1-1E06-4423-888D-DC4679DF2620}" srcOrd="1" destOrd="0" parTransId="{95312895-0335-41A5-9EBF-EABDA7C7FC7E}" sibTransId="{AA156396-249A-4580-A765-387B0F7A296E}"/>
    <dgm:cxn modelId="{ACE0F7E0-9E2F-42A9-865D-91C6437D673F}" srcId="{2F3A3E2D-DF3B-413D-973F-59A32EAE44B5}" destId="{1A2892CC-6FF4-4FFF-820C-9EF6A017DC8E}" srcOrd="1" destOrd="0" parTransId="{87C6B05A-15B3-45C8-B9A7-E11221CA08F2}" sibTransId="{AC6778FC-C3FF-49D6-BBC4-C76131E3279D}"/>
    <dgm:cxn modelId="{E16E071C-1B5D-442F-9ABD-C93157A936FB}" type="presOf" srcId="{C44BCB32-C6B7-4700-9590-D2EEE01C8843}" destId="{8301C8C7-3013-4AA3-97F9-7215BF651D04}" srcOrd="1" destOrd="0" presId="urn:microsoft.com/office/officeart/2005/8/layout/orgChart1"/>
    <dgm:cxn modelId="{D7C64C3D-E4F1-441F-BE6F-9A234520FCAA}" type="presOf" srcId="{143FC74D-527D-4465-A27D-0E0849EE7B64}" destId="{3DBC9A69-E489-49E7-B030-9633BF74D0AA}" srcOrd="0" destOrd="0" presId="urn:microsoft.com/office/officeart/2005/8/layout/orgChart1"/>
    <dgm:cxn modelId="{23C937A9-6019-4415-8E68-AAE89FE98C46}" type="presOf" srcId="{783EAAD9-AB89-48EC-B442-FE202D4627B1}" destId="{319E0FE7-96E4-4A25-BF89-169A3D0BB16A}" srcOrd="0" destOrd="0" presId="urn:microsoft.com/office/officeart/2005/8/layout/orgChart1"/>
    <dgm:cxn modelId="{09C5D6EB-500B-4752-B48B-427B1D5B83BC}" type="presOf" srcId="{ECAC528F-B054-4509-8E80-0EA727FDC28C}" destId="{A96CC4BA-7C0D-4DC6-8E33-92B57436457A}" srcOrd="0" destOrd="0" presId="urn:microsoft.com/office/officeart/2005/8/layout/orgChart1"/>
    <dgm:cxn modelId="{69F6863B-C5A1-4169-8146-C3C4EF9E20F2}" srcId="{D54218F3-3501-4475-97C7-AE0336A95063}" destId="{E60B39B2-FA9B-4B4F-9FE5-B539EE018F85}" srcOrd="1" destOrd="0" parTransId="{5F5028CA-0851-45ED-827A-400EBFACA024}" sibTransId="{7414F738-F2E5-4CE5-BF6C-C84DE5F0952C}"/>
    <dgm:cxn modelId="{021152EB-2AEC-4C33-9EB0-62B8778FF2B9}" type="presOf" srcId="{8BE40ADC-5A48-4531-B107-FC9CE94E6C0E}" destId="{AAA59800-7266-420B-AD8B-DFDB8635CB87}" srcOrd="1" destOrd="0" presId="urn:microsoft.com/office/officeart/2005/8/layout/orgChart1"/>
    <dgm:cxn modelId="{FB4E6E99-9CD4-4BB8-B584-B483C453A313}" srcId="{D54218F3-3501-4475-97C7-AE0336A95063}" destId="{F8314E74-05EE-4229-85EA-DCC111D8D84E}" srcOrd="4" destOrd="0" parTransId="{64359DA4-40DB-4C42-8D07-A1A08092B970}" sibTransId="{666BEF30-9B63-4B9F-A16E-3E1B3049009C}"/>
    <dgm:cxn modelId="{CD18D40F-52DB-424B-BCCE-0B05F3490755}" type="presOf" srcId="{183B8AD7-70FF-4F6E-A458-BDDE3A0F26CA}" destId="{305D7192-F049-4A0B-82AB-281D20D83689}" srcOrd="0" destOrd="0" presId="urn:microsoft.com/office/officeart/2005/8/layout/orgChart1"/>
    <dgm:cxn modelId="{F316645E-D7E9-4CBE-A043-AA767797C621}" type="presOf" srcId="{80844F03-CED7-41C8-B69A-BDDF792B9982}" destId="{B0C3C84B-6284-4193-963B-C78842AF157D}" srcOrd="0" destOrd="0" presId="urn:microsoft.com/office/officeart/2005/8/layout/orgChart1"/>
    <dgm:cxn modelId="{9AF4CA3A-D5B0-4BC0-9090-8FF11C39D47C}" type="presOf" srcId="{433684B7-E2AE-479C-B0DD-8287AEC6B1D9}" destId="{8A04BBA6-945B-4CA7-B182-335D4E6DB3F2}" srcOrd="1" destOrd="0" presId="urn:microsoft.com/office/officeart/2005/8/layout/orgChart1"/>
    <dgm:cxn modelId="{90050063-7840-4C49-AA18-8C8B06CC96BF}" srcId="{BF883626-93C4-4085-B790-B127FC9638EF}" destId="{8BE40ADC-5A48-4531-B107-FC9CE94E6C0E}" srcOrd="2" destOrd="0" parTransId="{3022F5BF-E87E-46E5-8EE5-C78BA9BA6A89}" sibTransId="{9742289F-499E-4A25-B3D6-98355990557C}"/>
    <dgm:cxn modelId="{69C57350-9D2E-4AC8-B61C-B8C3EC336867}" type="presOf" srcId="{95E6FE10-7732-4AB0-81C6-BBB1206F589C}" destId="{A5148FD0-1055-47A6-A747-1D4D43DEEE05}" srcOrd="0" destOrd="0" presId="urn:microsoft.com/office/officeart/2005/8/layout/orgChart1"/>
    <dgm:cxn modelId="{D3E70473-6B71-44CA-85BD-965935B06120}" type="presOf" srcId="{B012C9FA-7BD5-47E8-9479-BCB3A156B035}" destId="{ACBE28F7-A936-463C-A59B-867F03D213E3}" srcOrd="1" destOrd="0" presId="urn:microsoft.com/office/officeart/2005/8/layout/orgChart1"/>
    <dgm:cxn modelId="{FEB54131-5CF8-47A7-83B9-4FA09E5391A5}" type="presOf" srcId="{8C9F27E9-44A6-48E8-8757-084EA1C018A3}" destId="{79E2665B-7AC8-474B-8CFC-D3D7023025CC}" srcOrd="0" destOrd="0" presId="urn:microsoft.com/office/officeart/2005/8/layout/orgChart1"/>
    <dgm:cxn modelId="{56185AFD-C586-4C48-B5A7-B519826E4244}" type="presOf" srcId="{6DC347D5-9EC2-4E0B-BFDA-E711E667B8E4}" destId="{4F67AEBC-944B-45AC-BB9C-3365371E9287}" srcOrd="0" destOrd="0" presId="urn:microsoft.com/office/officeart/2005/8/layout/orgChart1"/>
    <dgm:cxn modelId="{68B11577-85ED-45E3-8954-17522F503A17}" srcId="{4C9ED7A1-1E06-4423-888D-DC4679DF2620}" destId="{2F3A3E2D-DF3B-413D-973F-59A32EAE44B5}" srcOrd="8" destOrd="0" parTransId="{65CF581A-DF10-4E57-8E59-ACF807359B49}" sibTransId="{3634B401-932F-4EE9-A3C8-CD684E839735}"/>
    <dgm:cxn modelId="{30219BAC-8C49-403A-A14F-567BEFB798B0}" type="presOf" srcId="{E2E84700-A251-4C4B-92A4-A050656C88E5}" destId="{1C11446A-F35B-42C3-B452-DAB756E12A62}" srcOrd="0" destOrd="0" presId="urn:microsoft.com/office/officeart/2005/8/layout/orgChart1"/>
    <dgm:cxn modelId="{B207E678-5B95-47E9-AB7F-06DC78EFA317}" type="presOf" srcId="{735192C2-48F8-41AE-8C34-A5F45CC81AEE}" destId="{C3F1ED37-30DB-4187-8B76-0CE2EE1E8731}" srcOrd="0" destOrd="0" presId="urn:microsoft.com/office/officeart/2005/8/layout/orgChart1"/>
    <dgm:cxn modelId="{48FC38B1-AAA0-4946-83D4-AA04B58D8317}" srcId="{AC67F37A-E8FB-4BDA-91FA-2C3323FD55C0}" destId="{BF883626-93C4-4085-B790-B127FC9638EF}" srcOrd="4" destOrd="0" parTransId="{7DE30078-9E31-4AD8-9405-3848EEA33D39}" sibTransId="{A65362A8-9BF4-4EC9-ACFB-045D2EF8B639}"/>
    <dgm:cxn modelId="{90051EE4-D755-4A3A-972A-5E3D80F84D6B}" type="presOf" srcId="{F8314E74-05EE-4229-85EA-DCC111D8D84E}" destId="{9DCDFF23-9459-4896-BE8B-872EEB0E8CEA}" srcOrd="1" destOrd="0" presId="urn:microsoft.com/office/officeart/2005/8/layout/orgChart1"/>
    <dgm:cxn modelId="{7597CF34-2D2E-4C77-8A0F-7F76D6046049}" type="presOf" srcId="{7A54C620-7C11-466F-A731-7CEDAD9EE3DB}" destId="{4FCF671A-C318-4872-9889-98981283D6EE}" srcOrd="0" destOrd="0" presId="urn:microsoft.com/office/officeart/2005/8/layout/orgChart1"/>
    <dgm:cxn modelId="{C7B3E33A-FCEB-41DF-B60D-DC0BF930FEFE}" type="presOf" srcId="{AC67F37A-E8FB-4BDA-91FA-2C3323FD55C0}" destId="{1C24B362-287D-47CD-850C-CB3E40B5F90D}" srcOrd="1" destOrd="0" presId="urn:microsoft.com/office/officeart/2005/8/layout/orgChart1"/>
    <dgm:cxn modelId="{768E6988-B47B-407B-96AC-A51C92939220}" type="presOf" srcId="{6CACD676-CE8F-443F-BB07-E36060626A04}" destId="{117D54AF-9CA0-4E62-B74E-B0CA1FD7BAFE}" srcOrd="1" destOrd="0" presId="urn:microsoft.com/office/officeart/2005/8/layout/orgChart1"/>
    <dgm:cxn modelId="{1BC9D335-2234-4130-8610-DC13BE7F0271}" type="presOf" srcId="{01050FB8-82CA-43A5-A9D0-95991A355342}" destId="{90A3CAAE-7336-4785-95A7-C8499FDE98CE}" srcOrd="0" destOrd="0" presId="urn:microsoft.com/office/officeart/2005/8/layout/orgChart1"/>
    <dgm:cxn modelId="{5C58D24B-FB5C-4643-B9F0-C81662A5B648}" type="presOf" srcId="{BF883626-93C4-4085-B790-B127FC9638EF}" destId="{7DA352B7-FFC4-4324-9EE3-2A582DF2358C}" srcOrd="1" destOrd="0" presId="urn:microsoft.com/office/officeart/2005/8/layout/orgChart1"/>
    <dgm:cxn modelId="{385CBDFF-A45D-4F3F-A4FF-C000A743A7F6}" type="presOf" srcId="{6CACD676-CE8F-443F-BB07-E36060626A04}" destId="{EE3B9DBC-5D7E-423C-AE66-6312B6014462}" srcOrd="0" destOrd="0" presId="urn:microsoft.com/office/officeart/2005/8/layout/orgChart1"/>
    <dgm:cxn modelId="{9326697B-4B87-4FAF-AC9D-7D5D7C4EB273}" srcId="{4C9ED7A1-1E06-4423-888D-DC4679DF2620}" destId="{AFAD1EA7-E715-43F5-92AE-AE78A2D31DA7}" srcOrd="1" destOrd="0" parTransId="{D92739C3-7751-48FC-BF1D-0DB30BE9A985}" sibTransId="{7A4641A2-A468-4730-BF76-997478579EC4}"/>
    <dgm:cxn modelId="{95BC214D-0215-4920-816C-FC91F4665291}" type="presOf" srcId="{28930783-0A04-4A4F-932B-0611943E5506}" destId="{0DFE4486-7734-4DAF-9DBA-476875E20B2D}" srcOrd="0" destOrd="0" presId="urn:microsoft.com/office/officeart/2005/8/layout/orgChart1"/>
    <dgm:cxn modelId="{6B74EB33-4EC8-4E59-AB9B-153B2E30CF8C}" type="presOf" srcId="{735192C2-48F8-41AE-8C34-A5F45CC81AEE}" destId="{01675101-A729-4F6D-B59F-0E90B57CED13}" srcOrd="1" destOrd="0" presId="urn:microsoft.com/office/officeart/2005/8/layout/orgChart1"/>
    <dgm:cxn modelId="{6CA850DB-8100-4D20-BE88-3CC1858D178C}" type="presOf" srcId="{C2814EE8-B274-4E6C-8A22-EE275B349697}" destId="{9A168754-4F5B-4B50-AE50-19A1872E3802}" srcOrd="0" destOrd="0" presId="urn:microsoft.com/office/officeart/2005/8/layout/orgChart1"/>
    <dgm:cxn modelId="{7B11D436-0393-456F-8826-DA8C8C6F05D4}" type="presOf" srcId="{01050FB8-82CA-43A5-A9D0-95991A355342}" destId="{601915BC-DF93-4182-9A8A-42D38BB91A64}" srcOrd="1" destOrd="0" presId="urn:microsoft.com/office/officeart/2005/8/layout/orgChart1"/>
    <dgm:cxn modelId="{4981079A-76B0-47BC-954D-6E84A8AF436E}" type="presOf" srcId="{BBD74656-AE23-4D01-9119-3B7BBE6C8D11}" destId="{041BDBBF-5C11-4E1F-9260-B079F68A67DF}" srcOrd="1" destOrd="0" presId="urn:microsoft.com/office/officeart/2005/8/layout/orgChart1"/>
    <dgm:cxn modelId="{301058D6-E1E0-43A9-B0F5-CA05E395F31A}" type="presOf" srcId="{2FD0F43A-E219-42EC-B922-96D29E6DCDBE}" destId="{B2D9655A-B8CC-4E10-9FD9-35FB31AA66DE}" srcOrd="0" destOrd="0" presId="urn:microsoft.com/office/officeart/2005/8/layout/orgChart1"/>
    <dgm:cxn modelId="{86CC4111-1C41-42B9-BEAE-F0C7A7044C11}" type="presOf" srcId="{CCFCDDA1-31C0-4785-AE69-8141201D9DA9}" destId="{C1E7A952-4B6C-4E88-83E6-BE88F975C7C5}" srcOrd="0" destOrd="0" presId="urn:microsoft.com/office/officeart/2005/8/layout/orgChart1"/>
    <dgm:cxn modelId="{1784BBB9-7694-4E4D-B08B-70ABC07A16C6}" type="presOf" srcId="{F34CA500-9858-48F8-AE4C-E9BBCAB19C33}" destId="{0130EF18-6E4F-42A7-B045-490E16BD130D}" srcOrd="0" destOrd="0" presId="urn:microsoft.com/office/officeart/2005/8/layout/orgChart1"/>
    <dgm:cxn modelId="{F21FF3AC-C774-4B5A-BB24-6DB912E5D985}" type="presOf" srcId="{0423E9B6-7BA6-42D7-AA77-2EEA63F3DEB2}" destId="{71E38832-4580-4D0E-9243-0A3B3E4DAE21}" srcOrd="1" destOrd="0" presId="urn:microsoft.com/office/officeart/2005/8/layout/orgChart1"/>
    <dgm:cxn modelId="{07DCA36D-97EB-4A61-80B3-56BDB2A8C64A}" type="presOf" srcId="{1A2892CC-6FF4-4FFF-820C-9EF6A017DC8E}" destId="{846DCFF1-EE90-40E3-B550-09C59DFEB7AB}" srcOrd="0" destOrd="0" presId="urn:microsoft.com/office/officeart/2005/8/layout/orgChart1"/>
    <dgm:cxn modelId="{44C655CC-972E-4654-91CC-B7A30ACB61BE}" type="presOf" srcId="{43522BF2-7F98-4A69-99CA-460B0EA337E2}" destId="{0EC3E794-D7EB-45CB-9ABE-7A5AD754B83C}" srcOrd="0" destOrd="0" presId="urn:microsoft.com/office/officeart/2005/8/layout/orgChart1"/>
    <dgm:cxn modelId="{F57EAEEA-6C4F-449D-8669-51B2352382FF}" type="presOf" srcId="{3022F5BF-E87E-46E5-8EE5-C78BA9BA6A89}" destId="{C5FCED91-B5C9-4A37-B918-06C7B9986867}" srcOrd="0" destOrd="0" presId="urn:microsoft.com/office/officeart/2005/8/layout/orgChart1"/>
    <dgm:cxn modelId="{98571E2C-DF44-4B22-97BA-042F17C0BAAA}" type="presOf" srcId="{84834436-A5DA-4456-AF84-23F7D18AF32D}" destId="{DACDCB68-6ED7-49E7-BCE0-060CB0754302}" srcOrd="0" destOrd="0" presId="urn:microsoft.com/office/officeart/2005/8/layout/orgChart1"/>
    <dgm:cxn modelId="{7A7D0F69-5016-440E-A653-8B85611836F8}" type="presOf" srcId="{011D54C6-C6C7-492D-902D-7FF7A9BD7C5E}" destId="{42874314-D210-49B2-8691-2CBF96312AC7}" srcOrd="1" destOrd="0" presId="urn:microsoft.com/office/officeart/2005/8/layout/orgChart1"/>
    <dgm:cxn modelId="{772EF40A-9AAF-4C29-B0F3-4836C1DFABBA}" type="presOf" srcId="{30C9A13F-842F-45B1-A3FF-D1F16F4F1F87}" destId="{CCAEE34C-EE78-40F3-8787-1AE577A1BEF4}" srcOrd="1" destOrd="0" presId="urn:microsoft.com/office/officeart/2005/8/layout/orgChart1"/>
    <dgm:cxn modelId="{4F5C454F-F8A1-4B66-8B70-086840F38BF8}" type="presOf" srcId="{A07E5D96-7F54-4EAE-84DB-0F4575942E03}" destId="{8AF51841-C0DF-4350-B46E-0BF017F2C9A9}" srcOrd="1" destOrd="0" presId="urn:microsoft.com/office/officeart/2005/8/layout/orgChart1"/>
    <dgm:cxn modelId="{D0EAE095-7CA7-4453-9D37-FC54237DAB7A}" type="presOf" srcId="{4AC6EE31-46FE-4F9B-915F-60A9CB54E953}" destId="{1873DDC5-FF21-4BE1-86E8-135C1B3EF949}" srcOrd="1" destOrd="0" presId="urn:microsoft.com/office/officeart/2005/8/layout/orgChart1"/>
    <dgm:cxn modelId="{4D2619AA-00B4-4260-AD0B-641BA94653C7}" type="presOf" srcId="{281B4D29-A350-42F6-9495-A009C139182F}" destId="{56114B54-419A-4931-B07E-7C0F78A1B0CB}" srcOrd="0" destOrd="0" presId="urn:microsoft.com/office/officeart/2005/8/layout/orgChart1"/>
    <dgm:cxn modelId="{4BC9936E-EB66-4608-AD8D-8E04390E7BF2}" type="presOf" srcId="{A537931B-6954-435B-8897-50B76462E341}" destId="{78605072-ADBF-4AC9-A38B-1B362D089059}" srcOrd="0" destOrd="0" presId="urn:microsoft.com/office/officeart/2005/8/layout/orgChart1"/>
    <dgm:cxn modelId="{3CB660AD-3F9D-4708-901C-3C23B4D7CBDA}" type="presOf" srcId="{6DC347D5-9EC2-4E0B-BFDA-E711E667B8E4}" destId="{C477A8EC-AD41-4215-9112-9988E69A8589}" srcOrd="1" destOrd="0" presId="urn:microsoft.com/office/officeart/2005/8/layout/orgChart1"/>
    <dgm:cxn modelId="{61489A57-A974-4A22-818F-4F3B7E0B0692}" type="presOf" srcId="{EB151DB6-7DB3-445A-BA0A-6AD9EE8B04B4}" destId="{9E551AF1-13F6-49A2-98C2-9FEE3B6C35E7}" srcOrd="0" destOrd="0" presId="urn:microsoft.com/office/officeart/2005/8/layout/orgChart1"/>
    <dgm:cxn modelId="{309935A2-79F9-48C4-A2E2-705BFB0D779D}" srcId="{A1EFAB60-41DE-457E-BC1A-63C91331E97F}" destId="{80844F03-CED7-41C8-B69A-BDDF792B9982}" srcOrd="0" destOrd="0" parTransId="{25D9E78F-7AF5-4F52-B6AE-2FF28FFCCB1B}" sibTransId="{2B8DC7BC-3C8E-47B1-B52D-A1AACA28CFBF}"/>
    <dgm:cxn modelId="{1AD79334-A18F-4554-B3DF-D2CB74593FB9}" type="presOf" srcId="{84834436-A5DA-4456-AF84-23F7D18AF32D}" destId="{79D0200E-049E-4CE7-955B-C0615D9952D5}" srcOrd="1" destOrd="0" presId="urn:microsoft.com/office/officeart/2005/8/layout/orgChart1"/>
    <dgm:cxn modelId="{5D76E993-5AC1-4F01-ADB5-C4547C411790}" type="presOf" srcId="{64E190B8-1454-41B6-81CA-F73E6DCBC786}" destId="{37583684-E702-40F0-B7E7-293F224586EB}" srcOrd="0" destOrd="0" presId="urn:microsoft.com/office/officeart/2005/8/layout/orgChart1"/>
    <dgm:cxn modelId="{9CA02E10-8E4A-44E5-ACCB-D36F704625A3}" srcId="{01050FB8-82CA-43A5-A9D0-95991A355342}" destId="{E2E84700-A251-4C4B-92A4-A050656C88E5}" srcOrd="3" destOrd="0" parTransId="{896571C0-44F6-442E-B156-A3ED926BB4DA}" sibTransId="{9C353DF2-D65F-47FC-9CFC-6433B5A10F01}"/>
    <dgm:cxn modelId="{4E764F6A-DA74-4301-A4BA-E37B78938E91}" type="presOf" srcId="{D54218F3-3501-4475-97C7-AE0336A95063}" destId="{9931530E-54EB-4067-8B48-D9CD162D47A9}" srcOrd="0" destOrd="0" presId="urn:microsoft.com/office/officeart/2005/8/layout/orgChart1"/>
    <dgm:cxn modelId="{306BCEB5-64DB-4739-B1A7-8E953C6E56DB}" srcId="{B012C9FA-7BD5-47E8-9479-BCB3A156B035}" destId="{6CACD676-CE8F-443F-BB07-E36060626A04}" srcOrd="0" destOrd="0" parTransId="{B0AAB35D-85E1-44D0-90C8-A355B46EC82B}" sibTransId="{B6C36430-E54E-4E0C-8B96-62F0C9887D7D}"/>
    <dgm:cxn modelId="{324D6B87-4EC4-4FE5-9B0B-38C6BFBADD2D}" srcId="{4C9ED7A1-1E06-4423-888D-DC4679DF2620}" destId="{BC3C6BD0-F008-44CC-B356-A753FDA1F3D6}" srcOrd="5" destOrd="0" parTransId="{2FD0F43A-E219-42EC-B922-96D29E6DCDBE}" sibTransId="{E2FE27A4-1B13-4D7C-950B-62AB14758019}"/>
    <dgm:cxn modelId="{337C4526-4342-43EF-B1FF-01FD9A6FA0D1}" srcId="{4C9ED7A1-1E06-4423-888D-DC4679DF2620}" destId="{A58912BA-E8E4-4E12-A1A8-2FCAEFE3AFC7}" srcOrd="12" destOrd="0" parTransId="{281B4D29-A350-42F6-9495-A009C139182F}" sibTransId="{A25597FA-D917-4DFC-A8AC-8CC3FBB256CE}"/>
    <dgm:cxn modelId="{7F1896F6-8B03-4876-89A3-F5BE84DF69A9}" type="presOf" srcId="{E0A610F2-3A09-43E7-A165-D83BC422A84C}" destId="{FB0E936F-2B25-4156-BB6A-DA4A2AA996B9}" srcOrd="0" destOrd="0" presId="urn:microsoft.com/office/officeart/2005/8/layout/orgChart1"/>
    <dgm:cxn modelId="{A041C861-2D7E-4153-A926-91EECFDC6F69}" type="presOf" srcId="{25D9E78F-7AF5-4F52-B6AE-2FF28FFCCB1B}" destId="{2CE6296E-0F0B-4C61-993A-BCEBC07A3679}" srcOrd="0" destOrd="0" presId="urn:microsoft.com/office/officeart/2005/8/layout/orgChart1"/>
    <dgm:cxn modelId="{CD787AEC-F780-4BA0-BE4E-EDF65C1627B4}" type="presOf" srcId="{C89B2F05-4553-4FAA-9818-64EE9AD1D6E9}" destId="{2F652D5F-A4B1-4C30-8CBD-36F533C98441}" srcOrd="1" destOrd="0" presId="urn:microsoft.com/office/officeart/2005/8/layout/orgChart1"/>
    <dgm:cxn modelId="{AB606D5D-93D4-4B25-AB12-D618C7F21A18}" srcId="{D50A51EB-D760-4388-A691-B77F065C41DB}" destId="{96BF9CD0-23A5-4D84-BF91-A7DB20F8C45C}" srcOrd="0" destOrd="0" parTransId="{FC2B330B-B838-4925-B33F-064831F1E3BB}" sibTransId="{CDF35DD5-5C4D-481F-BA87-AE83742B5691}"/>
    <dgm:cxn modelId="{5F9088F3-8359-4FFC-9E47-D7614DB3B568}" srcId="{8156C4D0-40DA-4F4C-AAED-2A5E31FD2B88}" destId="{C44BCB32-C6B7-4700-9590-D2EEE01C8843}" srcOrd="0" destOrd="0" parTransId="{8C9F27E9-44A6-48E8-8757-084EA1C018A3}" sibTransId="{2965A370-0BB6-4A66-9985-8A9AEA1C47F2}"/>
    <dgm:cxn modelId="{0E9021FE-E051-4385-ACAF-E77133693036}" srcId="{D54218F3-3501-4475-97C7-AE0336A95063}" destId="{390F9B9E-82CD-464E-AE96-E02DB7BEFB55}" srcOrd="3" destOrd="0" parTransId="{CB7EAC20-605D-40A5-842D-F6C1BD628C0E}" sibTransId="{EE847AA3-499E-46F7-8E7B-78727A64DEF6}"/>
    <dgm:cxn modelId="{7D19CEEC-DDDB-4A22-8144-AAE6D2429D50}" srcId="{AC67F37A-E8FB-4BDA-91FA-2C3323FD55C0}" destId="{C89B2F05-4553-4FAA-9818-64EE9AD1D6E9}" srcOrd="3" destOrd="0" parTransId="{F2FEBE2F-14AE-47A5-8808-C420461F019E}" sibTransId="{3C73DF09-51F8-4CB3-BA37-76D2964ED1F3}"/>
    <dgm:cxn modelId="{76F178C6-2110-4040-8880-E4260356474E}" type="presOf" srcId="{0423E9B6-7BA6-42D7-AA77-2EEA63F3DEB2}" destId="{D975D352-37E3-489E-8A57-F47D8E05C9D1}" srcOrd="0" destOrd="0" presId="urn:microsoft.com/office/officeart/2005/8/layout/orgChart1"/>
    <dgm:cxn modelId="{A7AC1E3C-9C14-455C-B99B-24BD75FF07D0}" type="presOf" srcId="{F2FEBE2F-14AE-47A5-8808-C420461F019E}" destId="{3DCD026D-FF0E-40A2-BCBD-03DA4A6E6508}" srcOrd="0" destOrd="0" presId="urn:microsoft.com/office/officeart/2005/8/layout/orgChart1"/>
    <dgm:cxn modelId="{B9720444-F167-4B03-986B-0B6ECCFB594E}" srcId="{AC67F37A-E8FB-4BDA-91FA-2C3323FD55C0}" destId="{8156C4D0-40DA-4F4C-AAED-2A5E31FD2B88}" srcOrd="1" destOrd="0" parTransId="{F8404A94-4394-4F71-85E5-02408BB5B24A}" sibTransId="{BD7A4B6A-2A27-4648-8555-2F53E0713040}"/>
    <dgm:cxn modelId="{14E88606-A6A9-4C62-A122-5F5E1CF044C3}" type="presOf" srcId="{183B8AD7-70FF-4F6E-A458-BDDE3A0F26CA}" destId="{23435698-5B82-4332-90D9-E7C3D594CE33}" srcOrd="1" destOrd="0" presId="urn:microsoft.com/office/officeart/2005/8/layout/orgChart1"/>
    <dgm:cxn modelId="{F6A05816-845D-4EE2-8BCD-E50B17BD8C94}" type="presOf" srcId="{D6F9787E-B692-4E3F-9C39-D3EAE7073E52}" destId="{79C7A608-D13D-4B3D-98FD-EB08C0D0860A}" srcOrd="0" destOrd="0" presId="urn:microsoft.com/office/officeart/2005/8/layout/orgChart1"/>
    <dgm:cxn modelId="{5CD6CA14-BA74-47CA-A8D2-D52DDCEBEA02}" type="presOf" srcId="{C89B2F05-4553-4FAA-9818-64EE9AD1D6E9}" destId="{C1B840D7-796A-42BC-BBDB-A8D28D549C4D}" srcOrd="0" destOrd="0" presId="urn:microsoft.com/office/officeart/2005/8/layout/orgChart1"/>
    <dgm:cxn modelId="{B770AD53-3441-43C6-AA41-E552AEA6D12F}" type="presOf" srcId="{C2814EE8-B274-4E6C-8A22-EE275B349697}" destId="{748791E0-637B-48C6-BDE3-62BD26237D92}" srcOrd="1" destOrd="0" presId="urn:microsoft.com/office/officeart/2005/8/layout/orgChart1"/>
    <dgm:cxn modelId="{681657AA-E407-4625-BA96-7107D5F12CF5}" type="presOf" srcId="{390F9B9E-82CD-464E-AE96-E02DB7BEFB55}" destId="{A5AB1264-64C9-4D88-AC01-F4874C103D57}" srcOrd="1" destOrd="0" presId="urn:microsoft.com/office/officeart/2005/8/layout/orgChart1"/>
    <dgm:cxn modelId="{BD32EE2B-DEAE-4C3A-A583-A5A811A7C293}" type="presOf" srcId="{CCFCDDA1-31C0-4785-AE69-8141201D9DA9}" destId="{24E50578-54F4-4973-8562-474A81DD3791}" srcOrd="1" destOrd="0" presId="urn:microsoft.com/office/officeart/2005/8/layout/orgChart1"/>
    <dgm:cxn modelId="{6C426794-41F5-487A-A243-C75C982DD4DA}" type="presOf" srcId="{AFAD1EA7-E715-43F5-92AE-AE78A2D31DA7}" destId="{F1F8CD74-0422-4BFC-8550-74F4375F6748}" srcOrd="0" destOrd="0" presId="urn:microsoft.com/office/officeart/2005/8/layout/orgChart1"/>
    <dgm:cxn modelId="{6582678F-42D4-4628-B123-73ED8A45AAF7}" type="presParOf" srcId="{9931530E-54EB-4067-8B48-D9CD162D47A9}" destId="{D7804D8C-1831-4ED2-B10F-3BAB8605208C}" srcOrd="0" destOrd="0" presId="urn:microsoft.com/office/officeart/2005/8/layout/orgChart1"/>
    <dgm:cxn modelId="{269E9ED5-86A7-4711-80A3-39F0D80B9192}" type="presParOf" srcId="{D7804D8C-1831-4ED2-B10F-3BAB8605208C}" destId="{9A5CF3EE-D83A-46E7-9660-EB229244C8FF}" srcOrd="0" destOrd="0" presId="urn:microsoft.com/office/officeart/2005/8/layout/orgChart1"/>
    <dgm:cxn modelId="{CFB2CE22-EC12-42A5-AA76-57ADE2432DF4}" type="presParOf" srcId="{9A5CF3EE-D83A-46E7-9660-EB229244C8FF}" destId="{90A3CAAE-7336-4785-95A7-C8499FDE98CE}" srcOrd="0" destOrd="0" presId="urn:microsoft.com/office/officeart/2005/8/layout/orgChart1"/>
    <dgm:cxn modelId="{2E97026F-9CEC-4704-B76B-CCFDF638DEB4}" type="presParOf" srcId="{9A5CF3EE-D83A-46E7-9660-EB229244C8FF}" destId="{601915BC-DF93-4182-9A8A-42D38BB91A64}" srcOrd="1" destOrd="0" presId="urn:microsoft.com/office/officeart/2005/8/layout/orgChart1"/>
    <dgm:cxn modelId="{0FA8C5D5-C583-4BBA-B05E-BB4575FC73C2}" type="presParOf" srcId="{D7804D8C-1831-4ED2-B10F-3BAB8605208C}" destId="{957D96C6-4019-40E9-BA99-FCDB1FB04822}" srcOrd="1" destOrd="0" presId="urn:microsoft.com/office/officeart/2005/8/layout/orgChart1"/>
    <dgm:cxn modelId="{C9D39859-B9A2-480D-A3D8-C54F66F12485}" type="presParOf" srcId="{957D96C6-4019-40E9-BA99-FCDB1FB04822}" destId="{280FE4C5-1EF1-4919-91AF-BF24E87EA931}" srcOrd="0" destOrd="0" presId="urn:microsoft.com/office/officeart/2005/8/layout/orgChart1"/>
    <dgm:cxn modelId="{0B190C0C-B91F-4A78-8D5A-10779C46F8F1}" type="presParOf" srcId="{957D96C6-4019-40E9-BA99-FCDB1FB04822}" destId="{B5D54A7F-31A8-4DEA-868E-EF6F020411F7}" srcOrd="1" destOrd="0" presId="urn:microsoft.com/office/officeart/2005/8/layout/orgChart1"/>
    <dgm:cxn modelId="{5ED706D9-F6AC-447B-8A1D-136FE897762D}" type="presParOf" srcId="{B5D54A7F-31A8-4DEA-868E-EF6F020411F7}" destId="{E944CCF5-4A70-41C2-8FAF-3FF9908A8ABE}" srcOrd="0" destOrd="0" presId="urn:microsoft.com/office/officeart/2005/8/layout/orgChart1"/>
    <dgm:cxn modelId="{B3DD0479-ED5D-4BC4-AB86-B405ADBA4BDF}" type="presParOf" srcId="{E944CCF5-4A70-41C2-8FAF-3FF9908A8ABE}" destId="{72CDFB90-9611-4648-9F46-2F77CA2F33F9}" srcOrd="0" destOrd="0" presId="urn:microsoft.com/office/officeart/2005/8/layout/orgChart1"/>
    <dgm:cxn modelId="{C11722CB-50AC-45B7-987A-487BBB6A46AC}" type="presParOf" srcId="{E944CCF5-4A70-41C2-8FAF-3FF9908A8ABE}" destId="{25B65E6E-AF3D-4B0B-BA2F-FC6D3C5FE5D6}" srcOrd="1" destOrd="0" presId="urn:microsoft.com/office/officeart/2005/8/layout/orgChart1"/>
    <dgm:cxn modelId="{7B8F32A2-96BF-4468-841C-501A8D080F98}" type="presParOf" srcId="{B5D54A7F-31A8-4DEA-868E-EF6F020411F7}" destId="{027F29BD-0EDD-4E6E-A75F-DDAC87CED5A4}" srcOrd="1" destOrd="0" presId="urn:microsoft.com/office/officeart/2005/8/layout/orgChart1"/>
    <dgm:cxn modelId="{C3A86862-5161-456B-A235-B60E98E336EC}" type="presParOf" srcId="{027F29BD-0EDD-4E6E-A75F-DDAC87CED5A4}" destId="{1C2C914D-461F-4308-AB40-590917509FD9}" srcOrd="0" destOrd="0" presId="urn:microsoft.com/office/officeart/2005/8/layout/orgChart1"/>
    <dgm:cxn modelId="{0C7DB605-D9B1-4D8B-8CD1-0E9F80ED8641}" type="presParOf" srcId="{027F29BD-0EDD-4E6E-A75F-DDAC87CED5A4}" destId="{C8EE3CE4-6C88-4459-AE4B-90AA18E9F666}" srcOrd="1" destOrd="0" presId="urn:microsoft.com/office/officeart/2005/8/layout/orgChart1"/>
    <dgm:cxn modelId="{35B16E59-9161-48A6-8E9F-06FFCF98803C}" type="presParOf" srcId="{C8EE3CE4-6C88-4459-AE4B-90AA18E9F666}" destId="{68FE9488-B476-4D14-985A-6BAE3C96E870}" srcOrd="0" destOrd="0" presId="urn:microsoft.com/office/officeart/2005/8/layout/orgChart1"/>
    <dgm:cxn modelId="{7E97E69B-95A0-44CC-8E7E-4DB54F432B23}" type="presParOf" srcId="{68FE9488-B476-4D14-985A-6BAE3C96E870}" destId="{A176423F-272A-4F6B-BADA-D375AAFDC581}" srcOrd="0" destOrd="0" presId="urn:microsoft.com/office/officeart/2005/8/layout/orgChart1"/>
    <dgm:cxn modelId="{57638758-4AE2-4D3A-945E-F87391A2C14B}" type="presParOf" srcId="{68FE9488-B476-4D14-985A-6BAE3C96E870}" destId="{AD8387C0-48C4-43AE-B099-FA49B57830D9}" srcOrd="1" destOrd="0" presId="urn:microsoft.com/office/officeart/2005/8/layout/orgChart1"/>
    <dgm:cxn modelId="{AD516F06-B7A7-4EEA-BD32-4C519A0BC710}" type="presParOf" srcId="{C8EE3CE4-6C88-4459-AE4B-90AA18E9F666}" destId="{8D51DDEE-4A99-422D-A228-3688560A0E2F}" srcOrd="1" destOrd="0" presId="urn:microsoft.com/office/officeart/2005/8/layout/orgChart1"/>
    <dgm:cxn modelId="{27034CCB-B2B9-416A-92C7-AE3589C0667F}" type="presParOf" srcId="{C8EE3CE4-6C88-4459-AE4B-90AA18E9F666}" destId="{E400B6A5-06CF-4A9E-8902-FAB7CD387965}" srcOrd="2" destOrd="0" presId="urn:microsoft.com/office/officeart/2005/8/layout/orgChart1"/>
    <dgm:cxn modelId="{F8F684EE-977C-473A-8E81-570A1D80719A}" type="presParOf" srcId="{E400B6A5-06CF-4A9E-8902-FAB7CD387965}" destId="{F0DBE2FC-7E43-4906-93DE-E73697C657ED}" srcOrd="0" destOrd="0" presId="urn:microsoft.com/office/officeart/2005/8/layout/orgChart1"/>
    <dgm:cxn modelId="{C20369F5-6A76-4B2B-ABC6-2DDEAE24E84C}" type="presParOf" srcId="{E400B6A5-06CF-4A9E-8902-FAB7CD387965}" destId="{B2597343-8383-4E63-95C8-0AA1957BA233}" srcOrd="1" destOrd="0" presId="urn:microsoft.com/office/officeart/2005/8/layout/orgChart1"/>
    <dgm:cxn modelId="{AEBD780E-D998-447A-93D3-D810624126F2}" type="presParOf" srcId="{B2597343-8383-4E63-95C8-0AA1957BA233}" destId="{80ED0D3A-8D27-40BC-91B6-29F01ED3F37D}" srcOrd="0" destOrd="0" presId="urn:microsoft.com/office/officeart/2005/8/layout/orgChart1"/>
    <dgm:cxn modelId="{38A70BDA-A7F2-4EAD-B63A-FE8969B697B9}" type="presParOf" srcId="{80ED0D3A-8D27-40BC-91B6-29F01ED3F37D}" destId="{9A168754-4F5B-4B50-AE50-19A1872E3802}" srcOrd="0" destOrd="0" presId="urn:microsoft.com/office/officeart/2005/8/layout/orgChart1"/>
    <dgm:cxn modelId="{7A2B92BE-1DEF-48B4-97FB-36D8C1966DE0}" type="presParOf" srcId="{80ED0D3A-8D27-40BC-91B6-29F01ED3F37D}" destId="{748791E0-637B-48C6-BDE3-62BD26237D92}" srcOrd="1" destOrd="0" presId="urn:microsoft.com/office/officeart/2005/8/layout/orgChart1"/>
    <dgm:cxn modelId="{F39AC04F-53D3-4F2A-9B5F-688B042F6C6F}" type="presParOf" srcId="{B2597343-8383-4E63-95C8-0AA1957BA233}" destId="{C3085DD9-9599-4EFA-9833-CF1E4E509926}" srcOrd="1" destOrd="0" presId="urn:microsoft.com/office/officeart/2005/8/layout/orgChart1"/>
    <dgm:cxn modelId="{108331C5-E921-4D20-A387-AB7B0F915AB1}" type="presParOf" srcId="{B2597343-8383-4E63-95C8-0AA1957BA233}" destId="{8FF4C8E2-E6A3-42F2-B9A3-E9507A143650}" srcOrd="2" destOrd="0" presId="urn:microsoft.com/office/officeart/2005/8/layout/orgChart1"/>
    <dgm:cxn modelId="{8E361229-EEA9-4B6C-A408-9A11E859E728}" type="presParOf" srcId="{E400B6A5-06CF-4A9E-8902-FAB7CD387965}" destId="{5381C9CD-1A33-4593-8F73-2B5F2D3274F0}" srcOrd="2" destOrd="0" presId="urn:microsoft.com/office/officeart/2005/8/layout/orgChart1"/>
    <dgm:cxn modelId="{09320C85-828F-4935-902B-3E00F5CEC232}" type="presParOf" srcId="{E400B6A5-06CF-4A9E-8902-FAB7CD387965}" destId="{D2460BEA-5C39-482D-896A-56DA05F4EF68}" srcOrd="3" destOrd="0" presId="urn:microsoft.com/office/officeart/2005/8/layout/orgChart1"/>
    <dgm:cxn modelId="{21D3A860-F11A-4917-8488-531C2953B8AC}" type="presParOf" srcId="{D2460BEA-5C39-482D-896A-56DA05F4EF68}" destId="{62EDC682-57C4-4684-A90F-B9524E18425E}" srcOrd="0" destOrd="0" presId="urn:microsoft.com/office/officeart/2005/8/layout/orgChart1"/>
    <dgm:cxn modelId="{636CD8DE-8087-4A63-BF3E-E0FF3A03C96C}" type="presParOf" srcId="{62EDC682-57C4-4684-A90F-B9524E18425E}" destId="{846DCFF1-EE90-40E3-B550-09C59DFEB7AB}" srcOrd="0" destOrd="0" presId="urn:microsoft.com/office/officeart/2005/8/layout/orgChart1"/>
    <dgm:cxn modelId="{35F2FC6C-2848-4463-AF44-760525E3E0BC}" type="presParOf" srcId="{62EDC682-57C4-4684-A90F-B9524E18425E}" destId="{3215C3AD-E149-46C6-9F44-93040E58AAA9}" srcOrd="1" destOrd="0" presId="urn:microsoft.com/office/officeart/2005/8/layout/orgChart1"/>
    <dgm:cxn modelId="{EBA23996-546C-4FA9-B074-C4BD32F5A1A3}" type="presParOf" srcId="{D2460BEA-5C39-482D-896A-56DA05F4EF68}" destId="{98DF9C31-B20D-4865-9EAD-AB3F82F49D00}" srcOrd="1" destOrd="0" presId="urn:microsoft.com/office/officeart/2005/8/layout/orgChart1"/>
    <dgm:cxn modelId="{694CDFAE-FC38-406C-9C25-A6CA22A15BD7}" type="presParOf" srcId="{D2460BEA-5C39-482D-896A-56DA05F4EF68}" destId="{4787E20A-574A-435F-96BB-DA8D273228BD}" srcOrd="2" destOrd="0" presId="urn:microsoft.com/office/officeart/2005/8/layout/orgChart1"/>
    <dgm:cxn modelId="{3A1FD3A3-AD64-43AC-99DF-30B023086CD5}" type="presParOf" srcId="{027F29BD-0EDD-4E6E-A75F-DDAC87CED5A4}" destId="{A7353DD0-E353-45D0-BED3-A187522EEACE}" srcOrd="2" destOrd="0" presId="urn:microsoft.com/office/officeart/2005/8/layout/orgChart1"/>
    <dgm:cxn modelId="{79795F09-DC5B-483B-80B7-7D280DD996CB}" type="presParOf" srcId="{027F29BD-0EDD-4E6E-A75F-DDAC87CED5A4}" destId="{FEEEEC41-4FA0-45FB-B781-95C2DD1ADDFD}" srcOrd="3" destOrd="0" presId="urn:microsoft.com/office/officeart/2005/8/layout/orgChart1"/>
    <dgm:cxn modelId="{164F78C7-06F2-4A3E-9BFB-0C6B636F8FF0}" type="presParOf" srcId="{FEEEEC41-4FA0-45FB-B781-95C2DD1ADDFD}" destId="{0BA180DB-0A66-43E4-A204-022D3E3BDC1B}" srcOrd="0" destOrd="0" presId="urn:microsoft.com/office/officeart/2005/8/layout/orgChart1"/>
    <dgm:cxn modelId="{387EB1AE-0AC4-4232-A7AB-99849D4694D6}" type="presParOf" srcId="{0BA180DB-0A66-43E4-A204-022D3E3BDC1B}" destId="{92051A9C-8733-42F3-B318-3EB80347C80B}" srcOrd="0" destOrd="0" presId="urn:microsoft.com/office/officeart/2005/8/layout/orgChart1"/>
    <dgm:cxn modelId="{D1F34006-922A-42CD-98EF-B424357DFBFC}" type="presParOf" srcId="{0BA180DB-0A66-43E4-A204-022D3E3BDC1B}" destId="{6A42C6EE-216A-455A-8FCA-6F626E07B002}" srcOrd="1" destOrd="0" presId="urn:microsoft.com/office/officeart/2005/8/layout/orgChart1"/>
    <dgm:cxn modelId="{8AAE496C-C6DC-44AB-B645-CD1EE1F924AD}" type="presParOf" srcId="{FEEEEC41-4FA0-45FB-B781-95C2DD1ADDFD}" destId="{668BA55C-8CB4-437C-9E88-815BD2308152}" srcOrd="1" destOrd="0" presId="urn:microsoft.com/office/officeart/2005/8/layout/orgChart1"/>
    <dgm:cxn modelId="{725A11AF-6BA1-4A4D-ABD0-784486830A2D}" type="presParOf" srcId="{FEEEEC41-4FA0-45FB-B781-95C2DD1ADDFD}" destId="{31DB88BA-BDED-4C30-9796-B48832024E47}" srcOrd="2" destOrd="0" presId="urn:microsoft.com/office/officeart/2005/8/layout/orgChart1"/>
    <dgm:cxn modelId="{3AD735B4-641F-40D6-BB0B-5DFEE887389D}" type="presParOf" srcId="{31DB88BA-BDED-4C30-9796-B48832024E47}" destId="{80CC0A4E-8B99-4E17-BCDA-EADBCF597BA3}" srcOrd="0" destOrd="0" presId="urn:microsoft.com/office/officeart/2005/8/layout/orgChart1"/>
    <dgm:cxn modelId="{5440767E-58D5-4143-B41C-2CB5E014C49F}" type="presParOf" srcId="{31DB88BA-BDED-4C30-9796-B48832024E47}" destId="{F0ED7E13-49DC-4A6F-A6E1-F96A82628765}" srcOrd="1" destOrd="0" presId="urn:microsoft.com/office/officeart/2005/8/layout/orgChart1"/>
    <dgm:cxn modelId="{FF09D16B-CDB7-46CF-8BCB-F05053D0D7C9}" type="presParOf" srcId="{F0ED7E13-49DC-4A6F-A6E1-F96A82628765}" destId="{1C94ED51-5D90-4D2B-A000-8FB6F3FCD121}" srcOrd="0" destOrd="0" presId="urn:microsoft.com/office/officeart/2005/8/layout/orgChart1"/>
    <dgm:cxn modelId="{D77A02E2-191A-4099-8517-824F44072B05}" type="presParOf" srcId="{1C94ED51-5D90-4D2B-A000-8FB6F3FCD121}" destId="{B8BACD9D-E07B-4525-9B42-37863D011641}" srcOrd="0" destOrd="0" presId="urn:microsoft.com/office/officeart/2005/8/layout/orgChart1"/>
    <dgm:cxn modelId="{696F2832-DE14-4612-99FE-645275B69081}" type="presParOf" srcId="{1C94ED51-5D90-4D2B-A000-8FB6F3FCD121}" destId="{CF204DA5-4CCC-4A16-9BB9-24C6B26BF76A}" srcOrd="1" destOrd="0" presId="urn:microsoft.com/office/officeart/2005/8/layout/orgChart1"/>
    <dgm:cxn modelId="{AFFAE8C1-B3AD-4D38-8140-D6A6F2DFC9EB}" type="presParOf" srcId="{F0ED7E13-49DC-4A6F-A6E1-F96A82628765}" destId="{2BC14508-26C4-431C-8BC0-86F60FF3D57E}" srcOrd="1" destOrd="0" presId="urn:microsoft.com/office/officeart/2005/8/layout/orgChart1"/>
    <dgm:cxn modelId="{1245B4F7-F98C-4D8E-BDE7-13F30A589B4D}" type="presParOf" srcId="{F0ED7E13-49DC-4A6F-A6E1-F96A82628765}" destId="{2509F837-7679-48DB-82BD-4F520A036512}" srcOrd="2" destOrd="0" presId="urn:microsoft.com/office/officeart/2005/8/layout/orgChart1"/>
    <dgm:cxn modelId="{661ADEE3-9E0D-4943-B857-036A66C5151D}" type="presParOf" srcId="{31DB88BA-BDED-4C30-9796-B48832024E47}" destId="{E48A9CD0-C645-4D9C-BEAB-3991C637147C}" srcOrd="2" destOrd="0" presId="urn:microsoft.com/office/officeart/2005/8/layout/orgChart1"/>
    <dgm:cxn modelId="{C5272CA6-DDB7-407E-8F93-231DECCA74C1}" type="presParOf" srcId="{31DB88BA-BDED-4C30-9796-B48832024E47}" destId="{3197F3CF-A173-4980-849A-A2B90979A784}" srcOrd="3" destOrd="0" presId="urn:microsoft.com/office/officeart/2005/8/layout/orgChart1"/>
    <dgm:cxn modelId="{BD530856-B2DB-456A-95E2-DC511CEF44EF}" type="presParOf" srcId="{3197F3CF-A173-4980-849A-A2B90979A784}" destId="{433D8739-8514-46CA-8448-BFC071F63FBE}" srcOrd="0" destOrd="0" presId="urn:microsoft.com/office/officeart/2005/8/layout/orgChart1"/>
    <dgm:cxn modelId="{B9257767-F9F8-46A1-A857-3D635D9883AD}" type="presParOf" srcId="{433D8739-8514-46CA-8448-BFC071F63FBE}" destId="{3DBC9A69-E489-49E7-B030-9633BF74D0AA}" srcOrd="0" destOrd="0" presId="urn:microsoft.com/office/officeart/2005/8/layout/orgChart1"/>
    <dgm:cxn modelId="{3742CFFD-379F-400B-8A50-9ED319872F6C}" type="presParOf" srcId="{433D8739-8514-46CA-8448-BFC071F63FBE}" destId="{D292E169-5275-48A0-B21D-E409AC7C11B4}" srcOrd="1" destOrd="0" presId="urn:microsoft.com/office/officeart/2005/8/layout/orgChart1"/>
    <dgm:cxn modelId="{1668831A-DFFE-4827-BF58-B2ED45054B53}" type="presParOf" srcId="{3197F3CF-A173-4980-849A-A2B90979A784}" destId="{DD0226AB-2332-4A73-9696-AC407D62583B}" srcOrd="1" destOrd="0" presId="urn:microsoft.com/office/officeart/2005/8/layout/orgChart1"/>
    <dgm:cxn modelId="{BE56CAFA-041B-4A06-A8E1-5141B452DD76}" type="presParOf" srcId="{3197F3CF-A173-4980-849A-A2B90979A784}" destId="{D3C4AAAB-4183-41A1-9185-8BD24622F7B6}" srcOrd="2" destOrd="0" presId="urn:microsoft.com/office/officeart/2005/8/layout/orgChart1"/>
    <dgm:cxn modelId="{F128CD59-4690-4AF3-A17C-43E290666F8C}" type="presParOf" srcId="{027F29BD-0EDD-4E6E-A75F-DDAC87CED5A4}" destId="{EE9D893C-FCB1-4F47-A2F2-E569493C0D59}" srcOrd="4" destOrd="0" presId="urn:microsoft.com/office/officeart/2005/8/layout/orgChart1"/>
    <dgm:cxn modelId="{DE07B65E-78FD-4DC9-8C1A-671EC5B9635C}" type="presParOf" srcId="{027F29BD-0EDD-4E6E-A75F-DDAC87CED5A4}" destId="{DC5B90C5-097A-4B08-9A41-CB5D4E3B7FCA}" srcOrd="5" destOrd="0" presId="urn:microsoft.com/office/officeart/2005/8/layout/orgChart1"/>
    <dgm:cxn modelId="{C406FCA1-E6F0-45C7-8872-571B584FD5AC}" type="presParOf" srcId="{DC5B90C5-097A-4B08-9A41-CB5D4E3B7FCA}" destId="{FE75C978-6A5D-4AF4-B390-C56F0032B0CB}" srcOrd="0" destOrd="0" presId="urn:microsoft.com/office/officeart/2005/8/layout/orgChart1"/>
    <dgm:cxn modelId="{D3C884CA-5DF5-40ED-9C80-357B0EA25FEA}" type="presParOf" srcId="{FE75C978-6A5D-4AF4-B390-C56F0032B0CB}" destId="{C1E7A952-4B6C-4E88-83E6-BE88F975C7C5}" srcOrd="0" destOrd="0" presId="urn:microsoft.com/office/officeart/2005/8/layout/orgChart1"/>
    <dgm:cxn modelId="{5A37BE6D-2A72-4C3D-92D9-026E12579132}" type="presParOf" srcId="{FE75C978-6A5D-4AF4-B390-C56F0032B0CB}" destId="{24E50578-54F4-4973-8562-474A81DD3791}" srcOrd="1" destOrd="0" presId="urn:microsoft.com/office/officeart/2005/8/layout/orgChart1"/>
    <dgm:cxn modelId="{694E7BAB-1109-41B2-A8D4-401614BDD914}" type="presParOf" srcId="{DC5B90C5-097A-4B08-9A41-CB5D4E3B7FCA}" destId="{3549EDEF-5FB5-4359-AE05-FFFF9D27E6EE}" srcOrd="1" destOrd="0" presId="urn:microsoft.com/office/officeart/2005/8/layout/orgChart1"/>
    <dgm:cxn modelId="{8A55F49A-FEF5-4B2A-BBFD-CD20CEBAF6B2}" type="presParOf" srcId="{DC5B90C5-097A-4B08-9A41-CB5D4E3B7FCA}" destId="{2827C653-5F6D-4224-9813-F4AD9F04E17D}" srcOrd="2" destOrd="0" presId="urn:microsoft.com/office/officeart/2005/8/layout/orgChart1"/>
    <dgm:cxn modelId="{C3AFFA39-9A53-441E-A834-CA6E077712F9}" type="presParOf" srcId="{027F29BD-0EDD-4E6E-A75F-DDAC87CED5A4}" destId="{A0D4B849-35EE-46D1-900C-61465510EDFF}" srcOrd="6" destOrd="0" presId="urn:microsoft.com/office/officeart/2005/8/layout/orgChart1"/>
    <dgm:cxn modelId="{CDD6AF1C-3D97-4D92-825F-DD53A4ED0960}" type="presParOf" srcId="{027F29BD-0EDD-4E6E-A75F-DDAC87CED5A4}" destId="{9A9EE363-663F-4398-ABD0-6B980FBC6473}" srcOrd="7" destOrd="0" presId="urn:microsoft.com/office/officeart/2005/8/layout/orgChart1"/>
    <dgm:cxn modelId="{399991E1-4C0A-46DF-B53E-22E0B48B1AF8}" type="presParOf" srcId="{9A9EE363-663F-4398-ABD0-6B980FBC6473}" destId="{DB283BF7-B246-4F98-BC02-F5200CA35F5D}" srcOrd="0" destOrd="0" presId="urn:microsoft.com/office/officeart/2005/8/layout/orgChart1"/>
    <dgm:cxn modelId="{EE03D9AE-810B-49CF-88E5-3FFF8343810D}" type="presParOf" srcId="{DB283BF7-B246-4F98-BC02-F5200CA35F5D}" destId="{940CCD54-B423-4BBC-8DAF-57D36265F7B3}" srcOrd="0" destOrd="0" presId="urn:microsoft.com/office/officeart/2005/8/layout/orgChart1"/>
    <dgm:cxn modelId="{4C225EDE-AAEB-4621-94F2-8F2B266685F9}" type="presParOf" srcId="{DB283BF7-B246-4F98-BC02-F5200CA35F5D}" destId="{3317B3CA-EC45-4D12-97B4-ADC31844592F}" srcOrd="1" destOrd="0" presId="urn:microsoft.com/office/officeart/2005/8/layout/orgChart1"/>
    <dgm:cxn modelId="{ED083713-DFD9-43C9-9E22-CB1D5B97FFA9}" type="presParOf" srcId="{9A9EE363-663F-4398-ABD0-6B980FBC6473}" destId="{94D2911E-6937-44FC-886F-DE24204491B1}" srcOrd="1" destOrd="0" presId="urn:microsoft.com/office/officeart/2005/8/layout/orgChart1"/>
    <dgm:cxn modelId="{DF7DA55D-9791-438C-9AF5-0BAB5C97F271}" type="presParOf" srcId="{9A9EE363-663F-4398-ABD0-6B980FBC6473}" destId="{443FFEA1-7A10-4281-8EAE-7BD48A93231D}" srcOrd="2" destOrd="0" presId="urn:microsoft.com/office/officeart/2005/8/layout/orgChart1"/>
    <dgm:cxn modelId="{D43DD5B5-F33B-4CAC-917A-2762F63A63DB}" type="presParOf" srcId="{B5D54A7F-31A8-4DEA-868E-EF6F020411F7}" destId="{F4CA543F-6500-40EC-BEC9-6FD327F75390}" srcOrd="2" destOrd="0" presId="urn:microsoft.com/office/officeart/2005/8/layout/orgChart1"/>
    <dgm:cxn modelId="{C6164821-A82E-4136-BF53-D7FD7C64D092}" type="presParOf" srcId="{F4CA543F-6500-40EC-BEC9-6FD327F75390}" destId="{71E18C1C-8DC7-4691-87FF-39EC68CA4FCC}" srcOrd="0" destOrd="0" presId="urn:microsoft.com/office/officeart/2005/8/layout/orgChart1"/>
    <dgm:cxn modelId="{130D6F2D-4BF0-421F-B29D-4B5882F9CCE6}" type="presParOf" srcId="{F4CA543F-6500-40EC-BEC9-6FD327F75390}" destId="{7D15A542-C74A-4E40-A59C-C1E9CD14C0C9}" srcOrd="1" destOrd="0" presId="urn:microsoft.com/office/officeart/2005/8/layout/orgChart1"/>
    <dgm:cxn modelId="{0C59243D-76AC-4A98-853F-C598734E8C3B}" type="presParOf" srcId="{7D15A542-C74A-4E40-A59C-C1E9CD14C0C9}" destId="{1986B2F5-EB6A-48C7-9C24-EA72A8E5D3A6}" srcOrd="0" destOrd="0" presId="urn:microsoft.com/office/officeart/2005/8/layout/orgChart1"/>
    <dgm:cxn modelId="{3605B25A-0159-45CB-8633-53F23F22F715}" type="presParOf" srcId="{1986B2F5-EB6A-48C7-9C24-EA72A8E5D3A6}" destId="{D975D352-37E3-489E-8A57-F47D8E05C9D1}" srcOrd="0" destOrd="0" presId="urn:microsoft.com/office/officeart/2005/8/layout/orgChart1"/>
    <dgm:cxn modelId="{52E81E17-8E0D-4735-BE3A-742145B26614}" type="presParOf" srcId="{1986B2F5-EB6A-48C7-9C24-EA72A8E5D3A6}" destId="{71E38832-4580-4D0E-9243-0A3B3E4DAE21}" srcOrd="1" destOrd="0" presId="urn:microsoft.com/office/officeart/2005/8/layout/orgChart1"/>
    <dgm:cxn modelId="{061A5336-4A06-41FE-95B6-680629CCB286}" type="presParOf" srcId="{7D15A542-C74A-4E40-A59C-C1E9CD14C0C9}" destId="{B11D59D7-F827-43DE-B39D-360AF7B03E65}" srcOrd="1" destOrd="0" presId="urn:microsoft.com/office/officeart/2005/8/layout/orgChart1"/>
    <dgm:cxn modelId="{8427A9E1-D283-4E63-990F-D1AA04122831}" type="presParOf" srcId="{7D15A542-C74A-4E40-A59C-C1E9CD14C0C9}" destId="{4AD66AA5-FB09-4CA8-80CF-E336FCF1E456}" srcOrd="2" destOrd="0" presId="urn:microsoft.com/office/officeart/2005/8/layout/orgChart1"/>
    <dgm:cxn modelId="{9F277502-6928-40C1-812B-342BE7D834BB}" type="presParOf" srcId="{F4CA543F-6500-40EC-BEC9-6FD327F75390}" destId="{AF69E76F-5A21-419A-8415-8E50CF3DF147}" srcOrd="2" destOrd="0" presId="urn:microsoft.com/office/officeart/2005/8/layout/orgChart1"/>
    <dgm:cxn modelId="{8A376CE4-2F9E-42E7-AB06-983A7C7029C0}" type="presParOf" srcId="{F4CA543F-6500-40EC-BEC9-6FD327F75390}" destId="{62CF11DB-9B5D-4D53-967D-E0ECBDCB7D9B}" srcOrd="3" destOrd="0" presId="urn:microsoft.com/office/officeart/2005/8/layout/orgChart1"/>
    <dgm:cxn modelId="{F100665C-FF32-456E-A18F-8F1A857AE7EA}" type="presParOf" srcId="{62CF11DB-9B5D-4D53-967D-E0ECBDCB7D9B}" destId="{6BBD379E-BD5A-494A-80AC-996547B368ED}" srcOrd="0" destOrd="0" presId="urn:microsoft.com/office/officeart/2005/8/layout/orgChart1"/>
    <dgm:cxn modelId="{D47ED0AD-9188-4C6B-95D5-45873EE39C5D}" type="presParOf" srcId="{6BBD379E-BD5A-494A-80AC-996547B368ED}" destId="{F1F8CD74-0422-4BFC-8550-74F4375F6748}" srcOrd="0" destOrd="0" presId="urn:microsoft.com/office/officeart/2005/8/layout/orgChart1"/>
    <dgm:cxn modelId="{333DE27E-8F14-429A-89D0-007C6C025872}" type="presParOf" srcId="{6BBD379E-BD5A-494A-80AC-996547B368ED}" destId="{6A7F2AA8-16F2-4A98-BC98-FDEC8A78ED3C}" srcOrd="1" destOrd="0" presId="urn:microsoft.com/office/officeart/2005/8/layout/orgChart1"/>
    <dgm:cxn modelId="{B3D4CF11-7754-4267-AB37-16DD76988B2E}" type="presParOf" srcId="{62CF11DB-9B5D-4D53-967D-E0ECBDCB7D9B}" destId="{F5E9925E-BD06-40F3-B51D-3632C3D34225}" srcOrd="1" destOrd="0" presId="urn:microsoft.com/office/officeart/2005/8/layout/orgChart1"/>
    <dgm:cxn modelId="{EC3C6AAF-BE6A-4213-AD69-BEC6D33B9B12}" type="presParOf" srcId="{62CF11DB-9B5D-4D53-967D-E0ECBDCB7D9B}" destId="{F117F021-BAD1-4D1A-9EA8-566B89F36BAE}" srcOrd="2" destOrd="0" presId="urn:microsoft.com/office/officeart/2005/8/layout/orgChart1"/>
    <dgm:cxn modelId="{6EDA8143-4AE4-40E5-B1A3-19F937789251}" type="presParOf" srcId="{F4CA543F-6500-40EC-BEC9-6FD327F75390}" destId="{72566EE0-779B-4668-9409-D0F714508441}" srcOrd="4" destOrd="0" presId="urn:microsoft.com/office/officeart/2005/8/layout/orgChart1"/>
    <dgm:cxn modelId="{71BA384D-F1B0-432E-980E-4CEB550AB9A0}" type="presParOf" srcId="{F4CA543F-6500-40EC-BEC9-6FD327F75390}" destId="{9E21E438-EE0D-4367-BD57-01E82B1EC7DD}" srcOrd="5" destOrd="0" presId="urn:microsoft.com/office/officeart/2005/8/layout/orgChart1"/>
    <dgm:cxn modelId="{7AFBF458-4447-4756-A5C8-31FD41D16525}" type="presParOf" srcId="{9E21E438-EE0D-4367-BD57-01E82B1EC7DD}" destId="{853CE78A-8FB4-4463-A7AE-375DC14E7191}" srcOrd="0" destOrd="0" presId="urn:microsoft.com/office/officeart/2005/8/layout/orgChart1"/>
    <dgm:cxn modelId="{4EF7EB0C-A8FA-412E-B6B8-2E6EBE3CEC94}" type="presParOf" srcId="{853CE78A-8FB4-4463-A7AE-375DC14E7191}" destId="{C3F1ED37-30DB-4187-8B76-0CE2EE1E8731}" srcOrd="0" destOrd="0" presId="urn:microsoft.com/office/officeart/2005/8/layout/orgChart1"/>
    <dgm:cxn modelId="{9C702D42-C8CF-46FA-8765-7304D407228C}" type="presParOf" srcId="{853CE78A-8FB4-4463-A7AE-375DC14E7191}" destId="{01675101-A729-4F6D-B59F-0E90B57CED13}" srcOrd="1" destOrd="0" presId="urn:microsoft.com/office/officeart/2005/8/layout/orgChart1"/>
    <dgm:cxn modelId="{A5F28DC1-C007-4EF3-82B2-8B17FB0A7714}" type="presParOf" srcId="{9E21E438-EE0D-4367-BD57-01E82B1EC7DD}" destId="{98F1EA08-2CEA-468F-9426-F4A2720D01F8}" srcOrd="1" destOrd="0" presId="urn:microsoft.com/office/officeart/2005/8/layout/orgChart1"/>
    <dgm:cxn modelId="{83AC054C-537A-43C1-8AC3-668103E38D58}" type="presParOf" srcId="{9E21E438-EE0D-4367-BD57-01E82B1EC7DD}" destId="{D88CCAC1-25D8-4710-AB11-45DBD0397DC6}" srcOrd="2" destOrd="0" presId="urn:microsoft.com/office/officeart/2005/8/layout/orgChart1"/>
    <dgm:cxn modelId="{9A7D21CF-2809-4689-B0E5-0E3290E263EF}" type="presParOf" srcId="{F4CA543F-6500-40EC-BEC9-6FD327F75390}" destId="{A5148FD0-1055-47A6-A747-1D4D43DEEE05}" srcOrd="6" destOrd="0" presId="urn:microsoft.com/office/officeart/2005/8/layout/orgChart1"/>
    <dgm:cxn modelId="{5C2E494D-4D84-4A45-81A3-B587C15B1CA5}" type="presParOf" srcId="{F4CA543F-6500-40EC-BEC9-6FD327F75390}" destId="{FAC4D5F0-D00C-4DCF-A7E0-55980BBB3250}" srcOrd="7" destOrd="0" presId="urn:microsoft.com/office/officeart/2005/8/layout/orgChart1"/>
    <dgm:cxn modelId="{A08B0265-8CC6-47CD-A92A-5B5BDBFE2DDD}" type="presParOf" srcId="{FAC4D5F0-D00C-4DCF-A7E0-55980BBB3250}" destId="{B1C02A0B-BBB2-4B94-B794-445815031A7F}" srcOrd="0" destOrd="0" presId="urn:microsoft.com/office/officeart/2005/8/layout/orgChart1"/>
    <dgm:cxn modelId="{E4860C61-6408-4327-A3DC-D32DA4B56F56}" type="presParOf" srcId="{B1C02A0B-BBB2-4B94-B794-445815031A7F}" destId="{99BCA537-D17C-4551-9AD7-D8505962609C}" srcOrd="0" destOrd="0" presId="urn:microsoft.com/office/officeart/2005/8/layout/orgChart1"/>
    <dgm:cxn modelId="{163E4E8E-BAC6-4371-96D9-280C9CC8EE98}" type="presParOf" srcId="{B1C02A0B-BBB2-4B94-B794-445815031A7F}" destId="{041BDBBF-5C11-4E1F-9260-B079F68A67DF}" srcOrd="1" destOrd="0" presId="urn:microsoft.com/office/officeart/2005/8/layout/orgChart1"/>
    <dgm:cxn modelId="{055A0BF6-AC5F-4F67-8859-9A4BFEBFE582}" type="presParOf" srcId="{FAC4D5F0-D00C-4DCF-A7E0-55980BBB3250}" destId="{942C70BD-D050-4B57-BCA1-80CEC847A59D}" srcOrd="1" destOrd="0" presId="urn:microsoft.com/office/officeart/2005/8/layout/orgChart1"/>
    <dgm:cxn modelId="{68E1D1D0-00EF-4B58-9443-C328E205C324}" type="presParOf" srcId="{FAC4D5F0-D00C-4DCF-A7E0-55980BBB3250}" destId="{4E14E10E-B6F9-462F-8CE3-50CAEDA0885C}" srcOrd="2" destOrd="0" presId="urn:microsoft.com/office/officeart/2005/8/layout/orgChart1"/>
    <dgm:cxn modelId="{DFEB0DB4-AC94-46E3-BDCA-B5FCA7A0D4A6}" type="presParOf" srcId="{F4CA543F-6500-40EC-BEC9-6FD327F75390}" destId="{FB0E936F-2B25-4156-BB6A-DA4A2AA996B9}" srcOrd="8" destOrd="0" presId="urn:microsoft.com/office/officeart/2005/8/layout/orgChart1"/>
    <dgm:cxn modelId="{1C39BBC1-C1B4-4DAC-AD03-C9C36E7EF212}" type="presParOf" srcId="{F4CA543F-6500-40EC-BEC9-6FD327F75390}" destId="{509D86DA-ADD0-4C51-9A58-5D6086B2CECD}" srcOrd="9" destOrd="0" presId="urn:microsoft.com/office/officeart/2005/8/layout/orgChart1"/>
    <dgm:cxn modelId="{E7673332-6905-4379-92B0-3FB3286F4BD2}" type="presParOf" srcId="{509D86DA-ADD0-4C51-9A58-5D6086B2CECD}" destId="{3C61F95E-530D-4E4D-9AB7-9FEB8CAE20B2}" srcOrd="0" destOrd="0" presId="urn:microsoft.com/office/officeart/2005/8/layout/orgChart1"/>
    <dgm:cxn modelId="{68C6ABD3-C84F-4E29-AD9D-114F76C3AA33}" type="presParOf" srcId="{3C61F95E-530D-4E4D-9AB7-9FEB8CAE20B2}" destId="{D1F43227-AAD5-42A8-A09B-CFFBC332D111}" srcOrd="0" destOrd="0" presId="urn:microsoft.com/office/officeart/2005/8/layout/orgChart1"/>
    <dgm:cxn modelId="{439C16EF-35FF-4041-921C-A45339E7DDCD}" type="presParOf" srcId="{3C61F95E-530D-4E4D-9AB7-9FEB8CAE20B2}" destId="{005789BC-3E53-45EB-830D-FD8C1CDE4229}" srcOrd="1" destOrd="0" presId="urn:microsoft.com/office/officeart/2005/8/layout/orgChart1"/>
    <dgm:cxn modelId="{8D1D7968-B885-4B98-9FA1-C26EDE9364C1}" type="presParOf" srcId="{509D86DA-ADD0-4C51-9A58-5D6086B2CECD}" destId="{7F33A719-9D6C-4463-84B6-FDB776F7FC76}" srcOrd="1" destOrd="0" presId="urn:microsoft.com/office/officeart/2005/8/layout/orgChart1"/>
    <dgm:cxn modelId="{B96581A1-59A5-4580-8070-43039E197B18}" type="presParOf" srcId="{509D86DA-ADD0-4C51-9A58-5D6086B2CECD}" destId="{9804FD41-858B-499C-9EA9-026BDA306721}" srcOrd="2" destOrd="0" presId="urn:microsoft.com/office/officeart/2005/8/layout/orgChart1"/>
    <dgm:cxn modelId="{AA261B59-5344-47BA-9E4D-3B22E3B78875}" type="presParOf" srcId="{F4CA543F-6500-40EC-BEC9-6FD327F75390}" destId="{B2D9655A-B8CC-4E10-9FD9-35FB31AA66DE}" srcOrd="10" destOrd="0" presId="urn:microsoft.com/office/officeart/2005/8/layout/orgChart1"/>
    <dgm:cxn modelId="{C655B8F1-CDDA-43C2-BA14-6776D4B25A73}" type="presParOf" srcId="{F4CA543F-6500-40EC-BEC9-6FD327F75390}" destId="{B6386F62-3893-4BDC-B80D-F0EA9795E151}" srcOrd="11" destOrd="0" presId="urn:microsoft.com/office/officeart/2005/8/layout/orgChart1"/>
    <dgm:cxn modelId="{DA008C8C-200E-4389-B342-CA7E39E709F7}" type="presParOf" srcId="{B6386F62-3893-4BDC-B80D-F0EA9795E151}" destId="{9B07EE99-860E-4A0D-B0C0-4834B50E1304}" srcOrd="0" destOrd="0" presId="urn:microsoft.com/office/officeart/2005/8/layout/orgChart1"/>
    <dgm:cxn modelId="{0BC8289B-761C-40ED-91EA-077B1F59A2E2}" type="presParOf" srcId="{9B07EE99-860E-4A0D-B0C0-4834B50E1304}" destId="{4F63236D-5288-4465-8A2F-A793125A0B4C}" srcOrd="0" destOrd="0" presId="urn:microsoft.com/office/officeart/2005/8/layout/orgChart1"/>
    <dgm:cxn modelId="{85FE9CBC-6177-484D-9DB8-A0102EA39A6D}" type="presParOf" srcId="{9B07EE99-860E-4A0D-B0C0-4834B50E1304}" destId="{AA8D508B-78F3-4898-B8AE-33435881934E}" srcOrd="1" destOrd="0" presId="urn:microsoft.com/office/officeart/2005/8/layout/orgChart1"/>
    <dgm:cxn modelId="{B38F5899-1C65-472C-A88A-CCDF6465F01E}" type="presParOf" srcId="{B6386F62-3893-4BDC-B80D-F0EA9795E151}" destId="{D9D41C57-C0AA-4EF2-9EA8-C754C7CA58C9}" srcOrd="1" destOrd="0" presId="urn:microsoft.com/office/officeart/2005/8/layout/orgChart1"/>
    <dgm:cxn modelId="{8E054BBB-C15D-409A-BB0C-FAC1B91E8011}" type="presParOf" srcId="{B6386F62-3893-4BDC-B80D-F0EA9795E151}" destId="{971FF9AE-AD4C-41F8-BCDB-20721C7DE5E1}" srcOrd="2" destOrd="0" presId="urn:microsoft.com/office/officeart/2005/8/layout/orgChart1"/>
    <dgm:cxn modelId="{54D71D7A-A970-4753-8BBA-03B5A8EEDFBF}" type="presParOf" srcId="{F4CA543F-6500-40EC-BEC9-6FD327F75390}" destId="{68D6F898-DCFC-4A3D-AD00-1CE19C77E542}" srcOrd="12" destOrd="0" presId="urn:microsoft.com/office/officeart/2005/8/layout/orgChart1"/>
    <dgm:cxn modelId="{E755D996-78B4-48FD-8264-12A16D0E0D60}" type="presParOf" srcId="{F4CA543F-6500-40EC-BEC9-6FD327F75390}" destId="{F59D0651-5E46-49B1-A82C-A1CE4EE83654}" srcOrd="13" destOrd="0" presId="urn:microsoft.com/office/officeart/2005/8/layout/orgChart1"/>
    <dgm:cxn modelId="{F8B074C9-F434-4782-93E8-FF906921B24A}" type="presParOf" srcId="{F59D0651-5E46-49B1-A82C-A1CE4EE83654}" destId="{5088AA62-7F7A-4C4F-BCAA-6E592C6D7689}" srcOrd="0" destOrd="0" presId="urn:microsoft.com/office/officeart/2005/8/layout/orgChart1"/>
    <dgm:cxn modelId="{689A1CF5-5507-4C70-9446-EBA8DA40DE24}" type="presParOf" srcId="{5088AA62-7F7A-4C4F-BCAA-6E592C6D7689}" destId="{9E551AF1-13F6-49A2-98C2-9FEE3B6C35E7}" srcOrd="0" destOrd="0" presId="urn:microsoft.com/office/officeart/2005/8/layout/orgChart1"/>
    <dgm:cxn modelId="{CABBC22F-58D1-49E9-A19D-D39F21D5F0F4}" type="presParOf" srcId="{5088AA62-7F7A-4C4F-BCAA-6E592C6D7689}" destId="{99C6351A-66AE-4D08-81E5-F493B8AFF5DC}" srcOrd="1" destOrd="0" presId="urn:microsoft.com/office/officeart/2005/8/layout/orgChart1"/>
    <dgm:cxn modelId="{229A6E30-8B50-4A78-AC3D-72CFEAB39341}" type="presParOf" srcId="{F59D0651-5E46-49B1-A82C-A1CE4EE83654}" destId="{588BDC1A-090A-44AA-A69D-36F80A4AE52A}" srcOrd="1" destOrd="0" presId="urn:microsoft.com/office/officeart/2005/8/layout/orgChart1"/>
    <dgm:cxn modelId="{FD8FFCC8-9404-4C35-A0C1-6C09C734EF11}" type="presParOf" srcId="{F59D0651-5E46-49B1-A82C-A1CE4EE83654}" destId="{03829306-B750-4186-8142-E12D16D31C5C}" srcOrd="2" destOrd="0" presId="urn:microsoft.com/office/officeart/2005/8/layout/orgChart1"/>
    <dgm:cxn modelId="{62E4A5DD-3B04-46BA-883C-26469DB572A9}" type="presParOf" srcId="{F4CA543F-6500-40EC-BEC9-6FD327F75390}" destId="{3EAA55E0-4DC5-4C3E-8549-6C5E798AF036}" srcOrd="14" destOrd="0" presId="urn:microsoft.com/office/officeart/2005/8/layout/orgChart1"/>
    <dgm:cxn modelId="{D98FAEAF-23F9-4C80-9BF7-F8EB3C4FC217}" type="presParOf" srcId="{F4CA543F-6500-40EC-BEC9-6FD327F75390}" destId="{0BAF1587-3B51-4301-B4F3-C38E0A9B0B12}" srcOrd="15" destOrd="0" presId="urn:microsoft.com/office/officeart/2005/8/layout/orgChart1"/>
    <dgm:cxn modelId="{AC9B7F24-DBA1-4C03-A722-740E89631891}" type="presParOf" srcId="{0BAF1587-3B51-4301-B4F3-C38E0A9B0B12}" destId="{A31F18E7-5957-47CE-BAA5-DFCC6A830FE1}" srcOrd="0" destOrd="0" presId="urn:microsoft.com/office/officeart/2005/8/layout/orgChart1"/>
    <dgm:cxn modelId="{5DB292DB-4C45-43E3-BA94-92C7D7A4C383}" type="presParOf" srcId="{A31F18E7-5957-47CE-BAA5-DFCC6A830FE1}" destId="{4FCF671A-C318-4872-9889-98981283D6EE}" srcOrd="0" destOrd="0" presId="urn:microsoft.com/office/officeart/2005/8/layout/orgChart1"/>
    <dgm:cxn modelId="{36C1894E-288A-4B19-8C4F-48F931011A15}" type="presParOf" srcId="{A31F18E7-5957-47CE-BAA5-DFCC6A830FE1}" destId="{9F124F7B-2830-4E0B-9C13-361919EAD90F}" srcOrd="1" destOrd="0" presId="urn:microsoft.com/office/officeart/2005/8/layout/orgChart1"/>
    <dgm:cxn modelId="{E2FF209D-EC4E-4C4C-B585-FF50871BA3C8}" type="presParOf" srcId="{0BAF1587-3B51-4301-B4F3-C38E0A9B0B12}" destId="{AD73C697-4062-48B7-B41E-C80D3FA159A1}" srcOrd="1" destOrd="0" presId="urn:microsoft.com/office/officeart/2005/8/layout/orgChart1"/>
    <dgm:cxn modelId="{D13D2440-8524-4824-AD35-3E48B914C5C2}" type="presParOf" srcId="{0BAF1587-3B51-4301-B4F3-C38E0A9B0B12}" destId="{D8BC3745-F78A-4561-9598-2976FBBA565E}" srcOrd="2" destOrd="0" presId="urn:microsoft.com/office/officeart/2005/8/layout/orgChart1"/>
    <dgm:cxn modelId="{C51EB201-E0DC-4C1B-9119-EE680F9875DD}" type="presParOf" srcId="{F4CA543F-6500-40EC-BEC9-6FD327F75390}" destId="{56114B54-419A-4931-B07E-7C0F78A1B0CB}" srcOrd="16" destOrd="0" presId="urn:microsoft.com/office/officeart/2005/8/layout/orgChart1"/>
    <dgm:cxn modelId="{37B540CA-6390-4157-8C72-537E61641FB5}" type="presParOf" srcId="{F4CA543F-6500-40EC-BEC9-6FD327F75390}" destId="{C43E4601-9337-4168-BE7D-092B34E616DB}" srcOrd="17" destOrd="0" presId="urn:microsoft.com/office/officeart/2005/8/layout/orgChart1"/>
    <dgm:cxn modelId="{4B545641-DC41-439D-B71A-BF3DCB04860D}" type="presParOf" srcId="{C43E4601-9337-4168-BE7D-092B34E616DB}" destId="{E9B09961-BC50-48CC-A025-81CB4AE862CB}" srcOrd="0" destOrd="0" presId="urn:microsoft.com/office/officeart/2005/8/layout/orgChart1"/>
    <dgm:cxn modelId="{6D625B50-3481-41EA-8E33-61F0071F367F}" type="presParOf" srcId="{E9B09961-BC50-48CC-A025-81CB4AE862CB}" destId="{50E0F9EC-3070-4982-8A8B-B214D243CA31}" srcOrd="0" destOrd="0" presId="urn:microsoft.com/office/officeart/2005/8/layout/orgChart1"/>
    <dgm:cxn modelId="{0994B894-4837-41B0-BCF0-56D3DA772E03}" type="presParOf" srcId="{E9B09961-BC50-48CC-A025-81CB4AE862CB}" destId="{D27A6C1D-A09F-4159-ADA1-95F4921A9B86}" srcOrd="1" destOrd="0" presId="urn:microsoft.com/office/officeart/2005/8/layout/orgChart1"/>
    <dgm:cxn modelId="{E96B68CE-DB22-4A69-85E4-7B722A2569CC}" type="presParOf" srcId="{C43E4601-9337-4168-BE7D-092B34E616DB}" destId="{6B1F7BCF-63FD-4917-8971-4BA473620F1A}" srcOrd="1" destOrd="0" presId="urn:microsoft.com/office/officeart/2005/8/layout/orgChart1"/>
    <dgm:cxn modelId="{41A2A2A5-DFF1-46E5-B232-C21EA4E39D65}" type="presParOf" srcId="{C43E4601-9337-4168-BE7D-092B34E616DB}" destId="{F4E316A6-7283-4134-A114-0A044A3D3057}" srcOrd="2" destOrd="0" presId="urn:microsoft.com/office/officeart/2005/8/layout/orgChart1"/>
    <dgm:cxn modelId="{5F5FD37A-5C40-48A0-9EE2-534F12B98A4B}" type="presParOf" srcId="{F4CA543F-6500-40EC-BEC9-6FD327F75390}" destId="{1CED5FC1-E377-4A0F-B47D-2B88791CC781}" srcOrd="18" destOrd="0" presId="urn:microsoft.com/office/officeart/2005/8/layout/orgChart1"/>
    <dgm:cxn modelId="{B6D7F9F4-24AE-440E-B5DC-80A1AB7C8C69}" type="presParOf" srcId="{F4CA543F-6500-40EC-BEC9-6FD327F75390}" destId="{565D7A58-A936-412B-BD2E-A796338E0B7C}" srcOrd="19" destOrd="0" presId="urn:microsoft.com/office/officeart/2005/8/layout/orgChart1"/>
    <dgm:cxn modelId="{F69E1F1A-56E0-4FDA-A519-40E8248F0DCC}" type="presParOf" srcId="{565D7A58-A936-412B-BD2E-A796338E0B7C}" destId="{DD35BA31-4974-41EC-AE0F-4AB268CBC3E2}" srcOrd="0" destOrd="0" presId="urn:microsoft.com/office/officeart/2005/8/layout/orgChart1"/>
    <dgm:cxn modelId="{76AF5AE5-B2F7-4F33-93C0-845AB59631A4}" type="presParOf" srcId="{DD35BA31-4974-41EC-AE0F-4AB268CBC3E2}" destId="{0A6E294F-1695-42D4-963E-A3A84EFB68E6}" srcOrd="0" destOrd="0" presId="urn:microsoft.com/office/officeart/2005/8/layout/orgChart1"/>
    <dgm:cxn modelId="{BE3D9D71-9C1B-4E53-B838-BD272ED0C1C2}" type="presParOf" srcId="{DD35BA31-4974-41EC-AE0F-4AB268CBC3E2}" destId="{F6C34095-58AE-448B-8947-9568A4D3AB0D}" srcOrd="1" destOrd="0" presId="urn:microsoft.com/office/officeart/2005/8/layout/orgChart1"/>
    <dgm:cxn modelId="{B3506140-1E7B-4897-9BA5-A63FA593EFB2}" type="presParOf" srcId="{565D7A58-A936-412B-BD2E-A796338E0B7C}" destId="{C522E628-CB7B-408D-9CD5-4833A690EC91}" srcOrd="1" destOrd="0" presId="urn:microsoft.com/office/officeart/2005/8/layout/orgChart1"/>
    <dgm:cxn modelId="{764244B1-17EC-4029-9B12-018D64E19CC4}" type="presParOf" srcId="{565D7A58-A936-412B-BD2E-A796338E0B7C}" destId="{B76BBCD7-4D12-4D22-8BCC-3168E35662CD}" srcOrd="2" destOrd="0" presId="urn:microsoft.com/office/officeart/2005/8/layout/orgChart1"/>
    <dgm:cxn modelId="{E36F6A94-4A72-4995-9BCE-FA425923F888}" type="presParOf" srcId="{957D96C6-4019-40E9-BA99-FCDB1FB04822}" destId="{0130EF18-6E4F-42A7-B045-490E16BD130D}" srcOrd="2" destOrd="0" presId="urn:microsoft.com/office/officeart/2005/8/layout/orgChart1"/>
    <dgm:cxn modelId="{86B57DB8-58A5-4B6B-A5C2-5072F5EB9144}" type="presParOf" srcId="{957D96C6-4019-40E9-BA99-FCDB1FB04822}" destId="{7FF4C15E-0EB0-4E9E-B61A-61F18F4EEDDC}" srcOrd="3" destOrd="0" presId="urn:microsoft.com/office/officeart/2005/8/layout/orgChart1"/>
    <dgm:cxn modelId="{4B36BAC3-86FD-4D89-826A-5E5A2B06ABA8}" type="presParOf" srcId="{7FF4C15E-0EB0-4E9E-B61A-61F18F4EEDDC}" destId="{9FF79A06-B1B9-469D-AA29-0486476318DC}" srcOrd="0" destOrd="0" presId="urn:microsoft.com/office/officeart/2005/8/layout/orgChart1"/>
    <dgm:cxn modelId="{72589F1A-CC19-4CA3-85C4-19A6A46AA9FA}" type="presParOf" srcId="{9FF79A06-B1B9-469D-AA29-0486476318DC}" destId="{BE4576AD-146B-43C7-8659-98BF5ED00920}" srcOrd="0" destOrd="0" presId="urn:microsoft.com/office/officeart/2005/8/layout/orgChart1"/>
    <dgm:cxn modelId="{9A14C8ED-EB20-4070-9AAA-0D55DB32EE78}" type="presParOf" srcId="{9FF79A06-B1B9-469D-AA29-0486476318DC}" destId="{1C24B362-287D-47CD-850C-CB3E40B5F90D}" srcOrd="1" destOrd="0" presId="urn:microsoft.com/office/officeart/2005/8/layout/orgChart1"/>
    <dgm:cxn modelId="{E19AD791-9A48-4A9F-80E5-CF5EA5FC8D25}" type="presParOf" srcId="{7FF4C15E-0EB0-4E9E-B61A-61F18F4EEDDC}" destId="{E99A0DC3-0026-4C6A-8713-71ABFFCF8BDC}" srcOrd="1" destOrd="0" presId="urn:microsoft.com/office/officeart/2005/8/layout/orgChart1"/>
    <dgm:cxn modelId="{6E5FAB46-209E-495A-88FB-CE27502B9539}" type="presParOf" srcId="{E99A0DC3-0026-4C6A-8713-71ABFFCF8BDC}" destId="{2299D8C4-B85B-496C-9BCD-D2A4FB1299B3}" srcOrd="0" destOrd="0" presId="urn:microsoft.com/office/officeart/2005/8/layout/orgChart1"/>
    <dgm:cxn modelId="{605617AC-5BEF-4964-AF09-B18E44461759}" type="presParOf" srcId="{E99A0DC3-0026-4C6A-8713-71ABFFCF8BDC}" destId="{D6F5F2EE-2A10-45C8-A8FC-686982039D32}" srcOrd="1" destOrd="0" presId="urn:microsoft.com/office/officeart/2005/8/layout/orgChart1"/>
    <dgm:cxn modelId="{531CD427-E663-4C80-B04C-FFCEDC19F2EC}" type="presParOf" srcId="{D6F5F2EE-2A10-45C8-A8FC-686982039D32}" destId="{8AB88C43-511C-4A8C-86BE-0214CD9B3D55}" srcOrd="0" destOrd="0" presId="urn:microsoft.com/office/officeart/2005/8/layout/orgChart1"/>
    <dgm:cxn modelId="{F596F3F7-4563-4BE6-836D-27DE262B3195}" type="presParOf" srcId="{8AB88C43-511C-4A8C-86BE-0214CD9B3D55}" destId="{8C75107F-FDD2-4E34-9937-98D33E77B63E}" srcOrd="0" destOrd="0" presId="urn:microsoft.com/office/officeart/2005/8/layout/orgChart1"/>
    <dgm:cxn modelId="{87B34923-BD89-4BB7-BEEA-2C57FFAFDAFD}" type="presParOf" srcId="{8AB88C43-511C-4A8C-86BE-0214CD9B3D55}" destId="{3787D75B-77AF-421B-A313-B3585F82E663}" srcOrd="1" destOrd="0" presId="urn:microsoft.com/office/officeart/2005/8/layout/orgChart1"/>
    <dgm:cxn modelId="{96BD45C3-E099-4A6F-AB72-875E68B506DB}" type="presParOf" srcId="{D6F5F2EE-2A10-45C8-A8FC-686982039D32}" destId="{31CC84B5-DDEA-4C7E-85D9-37967FB54134}" srcOrd="1" destOrd="0" presId="urn:microsoft.com/office/officeart/2005/8/layout/orgChart1"/>
    <dgm:cxn modelId="{551A3CC5-B4E9-4DFE-8E84-A53F30599A67}" type="presParOf" srcId="{31CC84B5-DDEA-4C7E-85D9-37967FB54134}" destId="{79E2665B-7AC8-474B-8CFC-D3D7023025CC}" srcOrd="0" destOrd="0" presId="urn:microsoft.com/office/officeart/2005/8/layout/orgChart1"/>
    <dgm:cxn modelId="{CC3481FD-F422-48B2-81B9-D7988499EB2E}" type="presParOf" srcId="{31CC84B5-DDEA-4C7E-85D9-37967FB54134}" destId="{18984915-D4E2-4D8F-8A35-ECDDE7795B93}" srcOrd="1" destOrd="0" presId="urn:microsoft.com/office/officeart/2005/8/layout/orgChart1"/>
    <dgm:cxn modelId="{FAA4A243-7B72-468F-A244-0F6CEEF8CDE4}" type="presParOf" srcId="{18984915-D4E2-4D8F-8A35-ECDDE7795B93}" destId="{32F21E30-B995-4591-A542-7FFDF0A54CA5}" srcOrd="0" destOrd="0" presId="urn:microsoft.com/office/officeart/2005/8/layout/orgChart1"/>
    <dgm:cxn modelId="{AB380AF4-74F5-482C-9D81-8E382BFC8698}" type="presParOf" srcId="{32F21E30-B995-4591-A542-7FFDF0A54CA5}" destId="{CA6E3F2D-447B-461A-B1CB-3A6CAAFCEF8B}" srcOrd="0" destOrd="0" presId="urn:microsoft.com/office/officeart/2005/8/layout/orgChart1"/>
    <dgm:cxn modelId="{9B07540A-EB30-4C02-B95E-98076CFD3C83}" type="presParOf" srcId="{32F21E30-B995-4591-A542-7FFDF0A54CA5}" destId="{8301C8C7-3013-4AA3-97F9-7215BF651D04}" srcOrd="1" destOrd="0" presId="urn:microsoft.com/office/officeart/2005/8/layout/orgChart1"/>
    <dgm:cxn modelId="{7457BB65-4A16-4272-87C4-BBB50CE8A944}" type="presParOf" srcId="{18984915-D4E2-4D8F-8A35-ECDDE7795B93}" destId="{56DEE19F-FA18-4887-95C6-CD11FE96F07F}" srcOrd="1" destOrd="0" presId="urn:microsoft.com/office/officeart/2005/8/layout/orgChart1"/>
    <dgm:cxn modelId="{BBE56DE5-2858-414B-88F6-12D34FFA3B3F}" type="presParOf" srcId="{18984915-D4E2-4D8F-8A35-ECDDE7795B93}" destId="{4A8F150D-139B-44E9-B3C5-4B7F3E3EA1F8}" srcOrd="2" destOrd="0" presId="urn:microsoft.com/office/officeart/2005/8/layout/orgChart1"/>
    <dgm:cxn modelId="{7AC88086-297D-4FA6-9DE6-449D8460A751}" type="presParOf" srcId="{4A8F150D-139B-44E9-B3C5-4B7F3E3EA1F8}" destId="{62780685-9FA7-446B-8EB6-8E87BAFFA6D4}" srcOrd="0" destOrd="0" presId="urn:microsoft.com/office/officeart/2005/8/layout/orgChart1"/>
    <dgm:cxn modelId="{85E13298-9A59-4166-94CE-569B57FED715}" type="presParOf" srcId="{4A8F150D-139B-44E9-B3C5-4B7F3E3EA1F8}" destId="{6678A4DF-599C-46E8-8AB0-697BA5C83EDE}" srcOrd="1" destOrd="0" presId="urn:microsoft.com/office/officeart/2005/8/layout/orgChart1"/>
    <dgm:cxn modelId="{101BB986-6867-46CC-8DDF-194845C1C0E1}" type="presParOf" srcId="{6678A4DF-599C-46E8-8AB0-697BA5C83EDE}" destId="{BF5A0AF8-533C-4344-804B-441DD3F9F893}" srcOrd="0" destOrd="0" presId="urn:microsoft.com/office/officeart/2005/8/layout/orgChart1"/>
    <dgm:cxn modelId="{F4E328E7-7010-441F-9474-D03274BAC858}" type="presParOf" srcId="{BF5A0AF8-533C-4344-804B-441DD3F9F893}" destId="{DACDCB68-6ED7-49E7-BCE0-060CB0754302}" srcOrd="0" destOrd="0" presId="urn:microsoft.com/office/officeart/2005/8/layout/orgChart1"/>
    <dgm:cxn modelId="{496DA5E6-9C56-4BD9-AA28-54878A95799B}" type="presParOf" srcId="{BF5A0AF8-533C-4344-804B-441DD3F9F893}" destId="{79D0200E-049E-4CE7-955B-C0615D9952D5}" srcOrd="1" destOrd="0" presId="urn:microsoft.com/office/officeart/2005/8/layout/orgChart1"/>
    <dgm:cxn modelId="{DE6F468A-BA2B-4243-B1A0-8835FEC0FAF6}" type="presParOf" srcId="{6678A4DF-599C-46E8-8AB0-697BA5C83EDE}" destId="{F8AD9B83-1927-46AB-BF33-101F4BD6F47C}" srcOrd="1" destOrd="0" presId="urn:microsoft.com/office/officeart/2005/8/layout/orgChart1"/>
    <dgm:cxn modelId="{DF293768-BE51-4B10-BA60-9C88BC642CBC}" type="presParOf" srcId="{6678A4DF-599C-46E8-8AB0-697BA5C83EDE}" destId="{9EB0DD0A-B1E4-4EA9-BDC8-4E12B5328D54}" srcOrd="2" destOrd="0" presId="urn:microsoft.com/office/officeart/2005/8/layout/orgChart1"/>
    <dgm:cxn modelId="{BE7E5798-3D9F-4940-8541-C94A339F31B2}" type="presParOf" srcId="{31CC84B5-DDEA-4C7E-85D9-37967FB54134}" destId="{CDA3B056-18FF-476F-A39F-A83BA670FC04}" srcOrd="2" destOrd="0" presId="urn:microsoft.com/office/officeart/2005/8/layout/orgChart1"/>
    <dgm:cxn modelId="{DCC00269-9B93-4D30-AFE5-2888FFFA004A}" type="presParOf" srcId="{31CC84B5-DDEA-4C7E-85D9-37967FB54134}" destId="{BD1F6582-6F92-4D55-BFE3-CD2AE840C0CB}" srcOrd="3" destOrd="0" presId="urn:microsoft.com/office/officeart/2005/8/layout/orgChart1"/>
    <dgm:cxn modelId="{0EC26C0B-BA89-48DF-9272-2886B8A7B6E7}" type="presParOf" srcId="{BD1F6582-6F92-4D55-BFE3-CD2AE840C0CB}" destId="{ACAF5BB8-2CEE-4B04-BD7D-218C21D86720}" srcOrd="0" destOrd="0" presId="urn:microsoft.com/office/officeart/2005/8/layout/orgChart1"/>
    <dgm:cxn modelId="{483F14C1-9851-42E7-B5F7-B45ABDEEBBED}" type="presParOf" srcId="{ACAF5BB8-2CEE-4B04-BD7D-218C21D86720}" destId="{7D4C4068-61EC-4245-830D-73B7EF027826}" srcOrd="0" destOrd="0" presId="urn:microsoft.com/office/officeart/2005/8/layout/orgChart1"/>
    <dgm:cxn modelId="{E08E3801-1130-4A5A-B0FE-48DAC8A9F746}" type="presParOf" srcId="{ACAF5BB8-2CEE-4B04-BD7D-218C21D86720}" destId="{ACBE28F7-A936-463C-A59B-867F03D213E3}" srcOrd="1" destOrd="0" presId="urn:microsoft.com/office/officeart/2005/8/layout/orgChart1"/>
    <dgm:cxn modelId="{CCBA3A0C-6E80-4D96-A67F-D9765B1B9DA2}" type="presParOf" srcId="{BD1F6582-6F92-4D55-BFE3-CD2AE840C0CB}" destId="{6C0F23AC-37AC-42B0-A900-205FBA984308}" srcOrd="1" destOrd="0" presId="urn:microsoft.com/office/officeart/2005/8/layout/orgChart1"/>
    <dgm:cxn modelId="{5F882B92-FA45-4144-A839-1D216C448F93}" type="presParOf" srcId="{BD1F6582-6F92-4D55-BFE3-CD2AE840C0CB}" destId="{2F4C9CD8-38FC-4C8B-B5B5-7E24CAAE162F}" srcOrd="2" destOrd="0" presId="urn:microsoft.com/office/officeart/2005/8/layout/orgChart1"/>
    <dgm:cxn modelId="{A77D0950-37EC-4093-BBA1-F4B083E340C6}" type="presParOf" srcId="{2F4C9CD8-38FC-4C8B-B5B5-7E24CAAE162F}" destId="{EE05F229-FBB6-4759-A61C-3055C072A8C9}" srcOrd="0" destOrd="0" presId="urn:microsoft.com/office/officeart/2005/8/layout/orgChart1"/>
    <dgm:cxn modelId="{0A0DBB32-7ECF-425C-8EBF-AD37BADBFE7C}" type="presParOf" srcId="{2F4C9CD8-38FC-4C8B-B5B5-7E24CAAE162F}" destId="{5FC95BC7-23C3-495E-90D1-8FC358539BCD}" srcOrd="1" destOrd="0" presId="urn:microsoft.com/office/officeart/2005/8/layout/orgChart1"/>
    <dgm:cxn modelId="{EE08E63D-1FA2-4009-80D4-81ECDB226342}" type="presParOf" srcId="{5FC95BC7-23C3-495E-90D1-8FC358539BCD}" destId="{027D4B86-0DA0-4BCD-B110-1A5544AA453E}" srcOrd="0" destOrd="0" presId="urn:microsoft.com/office/officeart/2005/8/layout/orgChart1"/>
    <dgm:cxn modelId="{5141DDB7-2C7E-4C21-8C1D-CC657D6DDBF3}" type="presParOf" srcId="{027D4B86-0DA0-4BCD-B110-1A5544AA453E}" destId="{EE3B9DBC-5D7E-423C-AE66-6312B6014462}" srcOrd="0" destOrd="0" presId="urn:microsoft.com/office/officeart/2005/8/layout/orgChart1"/>
    <dgm:cxn modelId="{B2282D25-2609-40E3-A159-C1A1C024E5E6}" type="presParOf" srcId="{027D4B86-0DA0-4BCD-B110-1A5544AA453E}" destId="{117D54AF-9CA0-4E62-B74E-B0CA1FD7BAFE}" srcOrd="1" destOrd="0" presId="urn:microsoft.com/office/officeart/2005/8/layout/orgChart1"/>
    <dgm:cxn modelId="{A81D6D37-84AA-4538-8343-A8D56E684EB8}" type="presParOf" srcId="{5FC95BC7-23C3-495E-90D1-8FC358539BCD}" destId="{D025B7AA-444C-44AA-9280-1B8B0BE855B3}" srcOrd="1" destOrd="0" presId="urn:microsoft.com/office/officeart/2005/8/layout/orgChart1"/>
    <dgm:cxn modelId="{26E45CAE-848D-4D8B-8059-F3414D128A0D}" type="presParOf" srcId="{5FC95BC7-23C3-495E-90D1-8FC358539BCD}" destId="{36DB9412-B41A-4160-B934-50C5E67DE7DA}" srcOrd="2" destOrd="0" presId="urn:microsoft.com/office/officeart/2005/8/layout/orgChart1"/>
    <dgm:cxn modelId="{4CB73F68-1276-457F-8E41-9B2321F4EA84}" type="presParOf" srcId="{D6F5F2EE-2A10-45C8-A8FC-686982039D32}" destId="{2CEBCCA7-8089-4A6E-BFEB-F6A6827DE9AD}" srcOrd="2" destOrd="0" presId="urn:microsoft.com/office/officeart/2005/8/layout/orgChart1"/>
    <dgm:cxn modelId="{78BBCBED-3BED-4A4E-87D3-221325A273D5}" type="presParOf" srcId="{E99A0DC3-0026-4C6A-8713-71ABFFCF8BDC}" destId="{78605072-ADBF-4AC9-A38B-1B362D089059}" srcOrd="2" destOrd="0" presId="urn:microsoft.com/office/officeart/2005/8/layout/orgChart1"/>
    <dgm:cxn modelId="{5F7AC4CE-290C-436D-9380-EB0753E489D1}" type="presParOf" srcId="{E99A0DC3-0026-4C6A-8713-71ABFFCF8BDC}" destId="{6221BBBB-1B71-4E48-A16A-18183D46451D}" srcOrd="3" destOrd="0" presId="urn:microsoft.com/office/officeart/2005/8/layout/orgChart1"/>
    <dgm:cxn modelId="{0B3CDE9C-4CE7-4E1B-8B5A-A17F262878D5}" type="presParOf" srcId="{6221BBBB-1B71-4E48-A16A-18183D46451D}" destId="{52428176-6EBE-4D37-85FF-871445111C49}" srcOrd="0" destOrd="0" presId="urn:microsoft.com/office/officeart/2005/8/layout/orgChart1"/>
    <dgm:cxn modelId="{9DD96A3F-96A0-4680-B155-6C739F5E11B1}" type="presParOf" srcId="{52428176-6EBE-4D37-85FF-871445111C49}" destId="{E99B9FEC-DAA8-49D5-88F9-6EE8E7F10747}" srcOrd="0" destOrd="0" presId="urn:microsoft.com/office/officeart/2005/8/layout/orgChart1"/>
    <dgm:cxn modelId="{9BB45165-4561-4E10-A158-8B5B7DAE2215}" type="presParOf" srcId="{52428176-6EBE-4D37-85FF-871445111C49}" destId="{036AD146-9D3E-45BF-AD47-FD3021E86697}" srcOrd="1" destOrd="0" presId="urn:microsoft.com/office/officeart/2005/8/layout/orgChart1"/>
    <dgm:cxn modelId="{6E5F9FCB-EB6E-4E0D-A91E-43BFB4745567}" type="presParOf" srcId="{6221BBBB-1B71-4E48-A16A-18183D46451D}" destId="{D15355A7-9FE8-4367-85D7-B9EAC6669D78}" srcOrd="1" destOrd="0" presId="urn:microsoft.com/office/officeart/2005/8/layout/orgChart1"/>
    <dgm:cxn modelId="{C2337F7C-AF59-4D78-9688-81949924674F}" type="presParOf" srcId="{D15355A7-9FE8-4367-85D7-B9EAC6669D78}" destId="{4D4D8396-1A5E-473D-8EAD-F5F1D993620D}" srcOrd="0" destOrd="0" presId="urn:microsoft.com/office/officeart/2005/8/layout/orgChart1"/>
    <dgm:cxn modelId="{E68AA4EF-0220-46BA-80D5-21DED8D08E92}" type="presParOf" srcId="{D15355A7-9FE8-4367-85D7-B9EAC6669D78}" destId="{6B7CD3CE-A389-426F-B932-8BEB272C7E0D}" srcOrd="1" destOrd="0" presId="urn:microsoft.com/office/officeart/2005/8/layout/orgChart1"/>
    <dgm:cxn modelId="{3FBD93C6-9E13-468C-9740-26478AC35DCB}" type="presParOf" srcId="{6B7CD3CE-A389-426F-B932-8BEB272C7E0D}" destId="{6BD5A1D5-C75A-4707-BE4E-E02E883C4608}" srcOrd="0" destOrd="0" presId="urn:microsoft.com/office/officeart/2005/8/layout/orgChart1"/>
    <dgm:cxn modelId="{C7317410-E4FA-4A10-B14E-CF3933693016}" type="presParOf" srcId="{6BD5A1D5-C75A-4707-BE4E-E02E883C4608}" destId="{305D7192-F049-4A0B-82AB-281D20D83689}" srcOrd="0" destOrd="0" presId="urn:microsoft.com/office/officeart/2005/8/layout/orgChart1"/>
    <dgm:cxn modelId="{8995081A-421E-48F2-A25B-4A767CF448B9}" type="presParOf" srcId="{6BD5A1D5-C75A-4707-BE4E-E02E883C4608}" destId="{23435698-5B82-4332-90D9-E7C3D594CE33}" srcOrd="1" destOrd="0" presId="urn:microsoft.com/office/officeart/2005/8/layout/orgChart1"/>
    <dgm:cxn modelId="{391934C9-A2E1-40D2-9D9A-68A8F59A1CBE}" type="presParOf" srcId="{6B7CD3CE-A389-426F-B932-8BEB272C7E0D}" destId="{EDB6C859-4D1E-4A72-A91E-9BA6EE353998}" srcOrd="1" destOrd="0" presId="urn:microsoft.com/office/officeart/2005/8/layout/orgChart1"/>
    <dgm:cxn modelId="{4AD05F6B-314E-4892-8324-E5F425986206}" type="presParOf" srcId="{6B7CD3CE-A389-426F-B932-8BEB272C7E0D}" destId="{7D4F02DE-38B7-4269-9E79-9154E76B06EC}" srcOrd="2" destOrd="0" presId="urn:microsoft.com/office/officeart/2005/8/layout/orgChart1"/>
    <dgm:cxn modelId="{CF805FE2-F5AD-4366-AB20-F49BA0D439BC}" type="presParOf" srcId="{D15355A7-9FE8-4367-85D7-B9EAC6669D78}" destId="{0EC3E794-D7EB-45CB-9ABE-7A5AD754B83C}" srcOrd="2" destOrd="0" presId="urn:microsoft.com/office/officeart/2005/8/layout/orgChart1"/>
    <dgm:cxn modelId="{A8898DBB-5B9C-4702-A36D-263C0E34402A}" type="presParOf" srcId="{D15355A7-9FE8-4367-85D7-B9EAC6669D78}" destId="{258B098D-AAD3-415F-8797-52E1C2D95B76}" srcOrd="3" destOrd="0" presId="urn:microsoft.com/office/officeart/2005/8/layout/orgChart1"/>
    <dgm:cxn modelId="{509C0BEB-2E96-4788-BD4F-C044E597ED0D}" type="presParOf" srcId="{258B098D-AAD3-415F-8797-52E1C2D95B76}" destId="{531E7A10-5F26-483E-A650-A8429DADEC07}" srcOrd="0" destOrd="0" presId="urn:microsoft.com/office/officeart/2005/8/layout/orgChart1"/>
    <dgm:cxn modelId="{8184233A-0C5E-4CF8-AE5C-AE2269F25F3F}" type="presParOf" srcId="{531E7A10-5F26-483E-A650-A8429DADEC07}" destId="{0DFE4486-7734-4DAF-9DBA-476875E20B2D}" srcOrd="0" destOrd="0" presId="urn:microsoft.com/office/officeart/2005/8/layout/orgChart1"/>
    <dgm:cxn modelId="{71ABFA1B-F90A-4439-BD46-8A2C2195A77D}" type="presParOf" srcId="{531E7A10-5F26-483E-A650-A8429DADEC07}" destId="{FA48836F-96AB-49F8-ADE6-B17B018BBE98}" srcOrd="1" destOrd="0" presId="urn:microsoft.com/office/officeart/2005/8/layout/orgChart1"/>
    <dgm:cxn modelId="{5B6608B5-E5A2-4778-A8E7-008C607B71C6}" type="presParOf" srcId="{258B098D-AAD3-415F-8797-52E1C2D95B76}" destId="{AE236F49-78F3-4D99-8D51-16ED066354B3}" srcOrd="1" destOrd="0" presId="urn:microsoft.com/office/officeart/2005/8/layout/orgChart1"/>
    <dgm:cxn modelId="{20B91C9F-03B5-4E8B-98ED-224E2688A06C}" type="presParOf" srcId="{258B098D-AAD3-415F-8797-52E1C2D95B76}" destId="{322A73A2-25FD-463F-9F9E-1C19AEFEFDCA}" srcOrd="2" destOrd="0" presId="urn:microsoft.com/office/officeart/2005/8/layout/orgChart1"/>
    <dgm:cxn modelId="{1510347E-8A6E-4216-AE55-CDC6E042D4E3}" type="presParOf" srcId="{6221BBBB-1B71-4E48-A16A-18183D46451D}" destId="{2D9A3DB7-DF97-4C26-A99F-004489BD82FF}" srcOrd="2" destOrd="0" presId="urn:microsoft.com/office/officeart/2005/8/layout/orgChart1"/>
    <dgm:cxn modelId="{F568470D-1AF2-4C11-95F0-B7EC451BCB75}" type="presParOf" srcId="{E99A0DC3-0026-4C6A-8713-71ABFFCF8BDC}" destId="{3DCD026D-FF0E-40A2-BCBD-03DA4A6E6508}" srcOrd="4" destOrd="0" presId="urn:microsoft.com/office/officeart/2005/8/layout/orgChart1"/>
    <dgm:cxn modelId="{6D4A7D95-1D63-4344-A11F-F9A1EA501E69}" type="presParOf" srcId="{E99A0DC3-0026-4C6A-8713-71ABFFCF8BDC}" destId="{DD4BB6E5-BEC6-4204-92FC-D5A4E339D508}" srcOrd="5" destOrd="0" presId="urn:microsoft.com/office/officeart/2005/8/layout/orgChart1"/>
    <dgm:cxn modelId="{DB26718F-9392-4EA2-959E-B038AF80AA7A}" type="presParOf" srcId="{DD4BB6E5-BEC6-4204-92FC-D5A4E339D508}" destId="{2FC4C5DE-E785-4A7B-8995-CE9276E5E560}" srcOrd="0" destOrd="0" presId="urn:microsoft.com/office/officeart/2005/8/layout/orgChart1"/>
    <dgm:cxn modelId="{3D800E49-D64D-4E8F-B265-3C3144F79E57}" type="presParOf" srcId="{2FC4C5DE-E785-4A7B-8995-CE9276E5E560}" destId="{C1B840D7-796A-42BC-BBDB-A8D28D549C4D}" srcOrd="0" destOrd="0" presId="urn:microsoft.com/office/officeart/2005/8/layout/orgChart1"/>
    <dgm:cxn modelId="{B697F9B9-1EAF-41E5-8E85-9343B1DCDB54}" type="presParOf" srcId="{2FC4C5DE-E785-4A7B-8995-CE9276E5E560}" destId="{2F652D5F-A4B1-4C30-8CBD-36F533C98441}" srcOrd="1" destOrd="0" presId="urn:microsoft.com/office/officeart/2005/8/layout/orgChart1"/>
    <dgm:cxn modelId="{F12DBA8E-4FED-4554-B7D1-1D484F27503B}" type="presParOf" srcId="{DD4BB6E5-BEC6-4204-92FC-D5A4E339D508}" destId="{86121822-67B4-4D65-9803-7370AB07D99E}" srcOrd="1" destOrd="0" presId="urn:microsoft.com/office/officeart/2005/8/layout/orgChart1"/>
    <dgm:cxn modelId="{17BA1611-2F09-4C0B-8795-60DC8DD6A8DC}" type="presParOf" srcId="{86121822-67B4-4D65-9803-7370AB07D99E}" destId="{A84F142A-B541-43D5-8141-0758CC377A26}" srcOrd="0" destOrd="0" presId="urn:microsoft.com/office/officeart/2005/8/layout/orgChart1"/>
    <dgm:cxn modelId="{513EFC21-4D5E-42F5-9090-B183A52488F4}" type="presParOf" srcId="{86121822-67B4-4D65-9803-7370AB07D99E}" destId="{8FCC4C7A-FE5E-4CE6-B98F-DDC20AD8836B}" srcOrd="1" destOrd="0" presId="urn:microsoft.com/office/officeart/2005/8/layout/orgChart1"/>
    <dgm:cxn modelId="{FA6E6054-4744-46B5-906E-636F2977A167}" type="presParOf" srcId="{8FCC4C7A-FE5E-4CE6-B98F-DDC20AD8836B}" destId="{87204E7B-A1C6-4043-9B28-041E30E05922}" srcOrd="0" destOrd="0" presId="urn:microsoft.com/office/officeart/2005/8/layout/orgChart1"/>
    <dgm:cxn modelId="{CA6FF3A8-D290-4B37-82A0-D276FCE97521}" type="presParOf" srcId="{87204E7B-A1C6-4043-9B28-041E30E05922}" destId="{BBE47A74-67EE-4CA3-8553-C56951807DC7}" srcOrd="0" destOrd="0" presId="urn:microsoft.com/office/officeart/2005/8/layout/orgChart1"/>
    <dgm:cxn modelId="{996B6080-F550-44DF-9545-7694312CD29E}" type="presParOf" srcId="{87204E7B-A1C6-4043-9B28-041E30E05922}" destId="{8AF51841-C0DF-4350-B46E-0BF017F2C9A9}" srcOrd="1" destOrd="0" presId="urn:microsoft.com/office/officeart/2005/8/layout/orgChart1"/>
    <dgm:cxn modelId="{3FBE55BC-5CF2-43D9-9202-4E98049D512C}" type="presParOf" srcId="{8FCC4C7A-FE5E-4CE6-B98F-DDC20AD8836B}" destId="{C87BC55A-9A09-4CA1-9C7B-CDB582AD0466}" srcOrd="1" destOrd="0" presId="urn:microsoft.com/office/officeart/2005/8/layout/orgChart1"/>
    <dgm:cxn modelId="{1F674AB5-9148-40F1-A7FB-0DF81CA20157}" type="presParOf" srcId="{8FCC4C7A-FE5E-4CE6-B98F-DDC20AD8836B}" destId="{1FD6F8AB-E5B4-48EF-96CE-526C5E9647A5}" srcOrd="2" destOrd="0" presId="urn:microsoft.com/office/officeart/2005/8/layout/orgChart1"/>
    <dgm:cxn modelId="{CE692C76-048E-4D9E-AB02-C7BCE018DBC8}" type="presParOf" srcId="{DD4BB6E5-BEC6-4204-92FC-D5A4E339D508}" destId="{640D3F02-B98A-43DF-9A42-34FC2A17116B}" srcOrd="2" destOrd="0" presId="urn:microsoft.com/office/officeart/2005/8/layout/orgChart1"/>
    <dgm:cxn modelId="{B42A62EA-3E5B-4188-AB07-59B5E424CA11}" type="presParOf" srcId="{E99A0DC3-0026-4C6A-8713-71ABFFCF8BDC}" destId="{4582D433-7D2F-4BCE-9EA5-0118769CFDA9}" srcOrd="6" destOrd="0" presId="urn:microsoft.com/office/officeart/2005/8/layout/orgChart1"/>
    <dgm:cxn modelId="{30E18BAE-DE9F-4961-BEE0-54076556C59A}" type="presParOf" srcId="{E99A0DC3-0026-4C6A-8713-71ABFFCF8BDC}" destId="{F721EEEB-E6BF-45AF-A187-04D3BCCD6D58}" srcOrd="7" destOrd="0" presId="urn:microsoft.com/office/officeart/2005/8/layout/orgChart1"/>
    <dgm:cxn modelId="{A08D409C-2110-4C45-BA60-C4A82A2469CE}" type="presParOf" srcId="{F721EEEB-E6BF-45AF-A187-04D3BCCD6D58}" destId="{4B3835F2-8390-453F-AF16-76D5925C7D08}" srcOrd="0" destOrd="0" presId="urn:microsoft.com/office/officeart/2005/8/layout/orgChart1"/>
    <dgm:cxn modelId="{0391EDE3-4CBE-4E41-B1EE-ABB42192AC20}" type="presParOf" srcId="{4B3835F2-8390-453F-AF16-76D5925C7D08}" destId="{D8BD6F29-81B3-4812-AB00-70FC1123109B}" srcOrd="0" destOrd="0" presId="urn:microsoft.com/office/officeart/2005/8/layout/orgChart1"/>
    <dgm:cxn modelId="{FBA0758B-BD7B-481B-8874-0A744365A868}" type="presParOf" srcId="{4B3835F2-8390-453F-AF16-76D5925C7D08}" destId="{7DA352B7-FFC4-4324-9EE3-2A582DF2358C}" srcOrd="1" destOrd="0" presId="urn:microsoft.com/office/officeart/2005/8/layout/orgChart1"/>
    <dgm:cxn modelId="{F50A8E36-F906-4ED7-9487-2D9064AF357F}" type="presParOf" srcId="{F721EEEB-E6BF-45AF-A187-04D3BCCD6D58}" destId="{2B7AE753-479E-4A17-A295-547F550612BD}" srcOrd="1" destOrd="0" presId="urn:microsoft.com/office/officeart/2005/8/layout/orgChart1"/>
    <dgm:cxn modelId="{EC9D022F-6359-41F1-B12D-914256072D5A}" type="presParOf" srcId="{2B7AE753-479E-4A17-A295-547F550612BD}" destId="{200B83C0-B72D-4C19-ABA6-6F7724913C48}" srcOrd="0" destOrd="0" presId="urn:microsoft.com/office/officeart/2005/8/layout/orgChart1"/>
    <dgm:cxn modelId="{C6CD94E9-DEC9-4A19-AFDB-CABE0010D26E}" type="presParOf" srcId="{2B7AE753-479E-4A17-A295-547F550612BD}" destId="{F01969A8-88BC-4FA7-ADD6-9E5D8DBE82FF}" srcOrd="1" destOrd="0" presId="urn:microsoft.com/office/officeart/2005/8/layout/orgChart1"/>
    <dgm:cxn modelId="{D05F6C6C-3E0C-4EB2-8E07-EFC266510579}" type="presParOf" srcId="{F01969A8-88BC-4FA7-ADD6-9E5D8DBE82FF}" destId="{1806547D-E06B-46FB-AD42-E3B36B03F9DE}" srcOrd="0" destOrd="0" presId="urn:microsoft.com/office/officeart/2005/8/layout/orgChart1"/>
    <dgm:cxn modelId="{B655CEFC-F31A-464F-9B87-3C3A4870CD63}" type="presParOf" srcId="{1806547D-E06B-46FB-AD42-E3B36B03F9DE}" destId="{0E741FAB-B26F-4F6A-9600-0FEB11F2F01E}" srcOrd="0" destOrd="0" presId="urn:microsoft.com/office/officeart/2005/8/layout/orgChart1"/>
    <dgm:cxn modelId="{D4D73946-2499-40E0-9FC0-74A6D7CDEB2A}" type="presParOf" srcId="{1806547D-E06B-46FB-AD42-E3B36B03F9DE}" destId="{CCAEE34C-EE78-40F3-8787-1AE577A1BEF4}" srcOrd="1" destOrd="0" presId="urn:microsoft.com/office/officeart/2005/8/layout/orgChart1"/>
    <dgm:cxn modelId="{51D960BF-A092-40B2-A074-DA2F2557CCBE}" type="presParOf" srcId="{F01969A8-88BC-4FA7-ADD6-9E5D8DBE82FF}" destId="{3FD420E9-EA1A-4CF2-92F8-7F671BBD4616}" srcOrd="1" destOrd="0" presId="urn:microsoft.com/office/officeart/2005/8/layout/orgChart1"/>
    <dgm:cxn modelId="{DA63D90A-28CF-4106-9489-283B95039985}" type="presParOf" srcId="{F01969A8-88BC-4FA7-ADD6-9E5D8DBE82FF}" destId="{4B170B28-41A5-4383-BE00-D47E4A222F83}" srcOrd="2" destOrd="0" presId="urn:microsoft.com/office/officeart/2005/8/layout/orgChart1"/>
    <dgm:cxn modelId="{7D567ACC-52EA-4D69-8BEE-F668B2FCEACB}" type="presParOf" srcId="{2B7AE753-479E-4A17-A295-547F550612BD}" destId="{C5FCED91-B5C9-4A37-B918-06C7B9986867}" srcOrd="2" destOrd="0" presId="urn:microsoft.com/office/officeart/2005/8/layout/orgChart1"/>
    <dgm:cxn modelId="{8514A494-D441-4C68-BBE9-D8CED0AFF920}" type="presParOf" srcId="{2B7AE753-479E-4A17-A295-547F550612BD}" destId="{3791A5F4-7DBF-4FE1-9277-03210A386F24}" srcOrd="3" destOrd="0" presId="urn:microsoft.com/office/officeart/2005/8/layout/orgChart1"/>
    <dgm:cxn modelId="{ABD35942-08A9-4729-AD22-F571DA28A538}" type="presParOf" srcId="{3791A5F4-7DBF-4FE1-9277-03210A386F24}" destId="{2EA7CDB7-9F04-4ACD-BEDB-B872650C09D5}" srcOrd="0" destOrd="0" presId="urn:microsoft.com/office/officeart/2005/8/layout/orgChart1"/>
    <dgm:cxn modelId="{29639D55-4283-4426-8DF4-1DA12A7E4ECA}" type="presParOf" srcId="{2EA7CDB7-9F04-4ACD-BEDB-B872650C09D5}" destId="{310E57A5-AC17-4EFA-93AC-2D007A4D2C25}" srcOrd="0" destOrd="0" presId="urn:microsoft.com/office/officeart/2005/8/layout/orgChart1"/>
    <dgm:cxn modelId="{0125DFEF-4CE7-4511-9E25-E9E8C8E7297B}" type="presParOf" srcId="{2EA7CDB7-9F04-4ACD-BEDB-B872650C09D5}" destId="{AAA59800-7266-420B-AD8B-DFDB8635CB87}" srcOrd="1" destOrd="0" presId="urn:microsoft.com/office/officeart/2005/8/layout/orgChart1"/>
    <dgm:cxn modelId="{54FC9FC9-2EF4-474A-9819-90BA27094C0C}" type="presParOf" srcId="{3791A5F4-7DBF-4FE1-9277-03210A386F24}" destId="{D04F3158-DCDC-4C3F-B53D-57BF6BE65156}" srcOrd="1" destOrd="0" presId="urn:microsoft.com/office/officeart/2005/8/layout/orgChart1"/>
    <dgm:cxn modelId="{8041C9DC-08E8-4B55-AF00-FF86C615A714}" type="presParOf" srcId="{3791A5F4-7DBF-4FE1-9277-03210A386F24}" destId="{A3B1D6E7-9589-44AF-B396-34D4E8C4C65F}" srcOrd="2" destOrd="0" presId="urn:microsoft.com/office/officeart/2005/8/layout/orgChart1"/>
    <dgm:cxn modelId="{81F33956-9D4A-45A0-B126-6ABE4760ED10}" type="presParOf" srcId="{F721EEEB-E6BF-45AF-A187-04D3BCCD6D58}" destId="{E483F890-9CE9-444D-8DCE-62FB76ADC10D}" srcOrd="2" destOrd="0" presId="urn:microsoft.com/office/officeart/2005/8/layout/orgChart1"/>
    <dgm:cxn modelId="{5DD07CE3-7286-40BD-8493-2DDB78ABEAE6}" type="presParOf" srcId="{E483F890-9CE9-444D-8DCE-62FB76ADC10D}" destId="{B260AF0C-8A1C-4D8D-9A65-A7BA937D28F2}" srcOrd="0" destOrd="0" presId="urn:microsoft.com/office/officeart/2005/8/layout/orgChart1"/>
    <dgm:cxn modelId="{A2719E50-0487-4C00-BEA4-F240CB63E65C}" type="presParOf" srcId="{E483F890-9CE9-444D-8DCE-62FB76ADC10D}" destId="{EB75CDD8-10C4-4E01-91B4-C05D255C3AF5}" srcOrd="1" destOrd="0" presId="urn:microsoft.com/office/officeart/2005/8/layout/orgChart1"/>
    <dgm:cxn modelId="{AA775BE7-E7CB-40CC-A5D1-9847AA1285F8}" type="presParOf" srcId="{EB75CDD8-10C4-4E01-91B4-C05D255C3AF5}" destId="{5095C779-15BC-4416-9034-A602B0C21550}" srcOrd="0" destOrd="0" presId="urn:microsoft.com/office/officeart/2005/8/layout/orgChart1"/>
    <dgm:cxn modelId="{92FF34D6-65AA-4CE5-9E21-6EA781E37713}" type="presParOf" srcId="{5095C779-15BC-4416-9034-A602B0C21550}" destId="{4778453A-9086-4C72-AD95-2BAA97889767}" srcOrd="0" destOrd="0" presId="urn:microsoft.com/office/officeart/2005/8/layout/orgChart1"/>
    <dgm:cxn modelId="{80FB522E-E1D6-48BA-BAC3-C94078F5528E}" type="presParOf" srcId="{5095C779-15BC-4416-9034-A602B0C21550}" destId="{8A04BBA6-945B-4CA7-B182-335D4E6DB3F2}" srcOrd="1" destOrd="0" presId="urn:microsoft.com/office/officeart/2005/8/layout/orgChart1"/>
    <dgm:cxn modelId="{7FE5E90B-D72A-4DC8-8F94-33FA1BBC8A92}" type="presParOf" srcId="{EB75CDD8-10C4-4E01-91B4-C05D255C3AF5}" destId="{D7993B9A-AF17-4700-9706-21F56EAB1DDA}" srcOrd="1" destOrd="0" presId="urn:microsoft.com/office/officeart/2005/8/layout/orgChart1"/>
    <dgm:cxn modelId="{458AD9E1-5B1B-4581-AF0A-8E4F9619ACC3}" type="presParOf" srcId="{EB75CDD8-10C4-4E01-91B4-C05D255C3AF5}" destId="{9765767F-7E28-4F4B-8D4E-4627766CC187}" srcOrd="2" destOrd="0" presId="urn:microsoft.com/office/officeart/2005/8/layout/orgChart1"/>
    <dgm:cxn modelId="{D8A22927-A165-4677-9F16-63D2D7EABAFC}" type="presParOf" srcId="{7FF4C15E-0EB0-4E9E-B61A-61F18F4EEDDC}" destId="{9337D681-AE58-413A-A818-A9EEF23F37E0}" srcOrd="2" destOrd="0" presId="urn:microsoft.com/office/officeart/2005/8/layout/orgChart1"/>
    <dgm:cxn modelId="{8C4AF8A7-9C2F-4685-BF4E-D70E6DE1BEAB}" type="presParOf" srcId="{9337D681-AE58-413A-A818-A9EEF23F37E0}" destId="{A96CC4BA-7C0D-4DC6-8E33-92B57436457A}" srcOrd="0" destOrd="0" presId="urn:microsoft.com/office/officeart/2005/8/layout/orgChart1"/>
    <dgm:cxn modelId="{CC211968-FEA5-449D-BF3A-F284B548F0EC}" type="presParOf" srcId="{9337D681-AE58-413A-A818-A9EEF23F37E0}" destId="{E76E1438-0A6E-42E8-A1A7-2BE513954F74}" srcOrd="1" destOrd="0" presId="urn:microsoft.com/office/officeart/2005/8/layout/orgChart1"/>
    <dgm:cxn modelId="{2C3AD572-C300-4837-8C30-5752F38409DB}" type="presParOf" srcId="{E76E1438-0A6E-42E8-A1A7-2BE513954F74}" destId="{36D67A35-BCA5-48BB-950A-13AED948F1E4}" srcOrd="0" destOrd="0" presId="urn:microsoft.com/office/officeart/2005/8/layout/orgChart1"/>
    <dgm:cxn modelId="{7A2A59E3-9297-4015-BF4C-382255249EF4}" type="presParOf" srcId="{36D67A35-BCA5-48BB-950A-13AED948F1E4}" destId="{02709FE9-F5CA-4F4F-B916-6AD850832393}" srcOrd="0" destOrd="0" presId="urn:microsoft.com/office/officeart/2005/8/layout/orgChart1"/>
    <dgm:cxn modelId="{C2F7DCAF-68BE-46A0-A03E-DA85C66BDC58}" type="presParOf" srcId="{36D67A35-BCA5-48BB-950A-13AED948F1E4}" destId="{42874314-D210-49B2-8691-2CBF96312AC7}" srcOrd="1" destOrd="0" presId="urn:microsoft.com/office/officeart/2005/8/layout/orgChart1"/>
    <dgm:cxn modelId="{74F784C9-178D-4330-A724-ECFDC1257BB7}" type="presParOf" srcId="{E76E1438-0A6E-42E8-A1A7-2BE513954F74}" destId="{D7F65938-3B64-41CB-9B5F-687BDDA75B9F}" srcOrd="1" destOrd="0" presId="urn:microsoft.com/office/officeart/2005/8/layout/orgChart1"/>
    <dgm:cxn modelId="{035DB3DA-E61A-41C5-9E16-492F64AAE7DE}" type="presParOf" srcId="{E76E1438-0A6E-42E8-A1A7-2BE513954F74}" destId="{3685041C-5965-42DA-B893-3C8B7A116085}" srcOrd="2" destOrd="0" presId="urn:microsoft.com/office/officeart/2005/8/layout/orgChart1"/>
    <dgm:cxn modelId="{EDD019E8-1B63-4433-A591-4432E83E7692}" type="presParOf" srcId="{957D96C6-4019-40E9-BA99-FCDB1FB04822}" destId="{D91FCF59-6EE6-4E05-A8C7-D4706E1689A0}" srcOrd="4" destOrd="0" presId="urn:microsoft.com/office/officeart/2005/8/layout/orgChart1"/>
    <dgm:cxn modelId="{73A261F0-21C6-433B-975B-15B8664DC881}" type="presParOf" srcId="{957D96C6-4019-40E9-BA99-FCDB1FB04822}" destId="{2E0233FF-3A7D-4FD8-A302-FD79B0E2021A}" srcOrd="5" destOrd="0" presId="urn:microsoft.com/office/officeart/2005/8/layout/orgChart1"/>
    <dgm:cxn modelId="{DC80E2E8-1AD2-4BA5-9EEF-16497F0945B2}" type="presParOf" srcId="{2E0233FF-3A7D-4FD8-A302-FD79B0E2021A}" destId="{A7FB1161-B9A0-4904-9ACC-F820C85941CF}" srcOrd="0" destOrd="0" presId="urn:microsoft.com/office/officeart/2005/8/layout/orgChart1"/>
    <dgm:cxn modelId="{573A4681-C0D1-45F8-8CFB-F377B484A834}" type="presParOf" srcId="{A7FB1161-B9A0-4904-9ACC-F820C85941CF}" destId="{1C11446A-F35B-42C3-B452-DAB756E12A62}" srcOrd="0" destOrd="0" presId="urn:microsoft.com/office/officeart/2005/8/layout/orgChart1"/>
    <dgm:cxn modelId="{0328A276-BBA4-45F6-995B-6413E469D25E}" type="presParOf" srcId="{A7FB1161-B9A0-4904-9ACC-F820C85941CF}" destId="{EC6BD425-F697-46FF-9461-41C338EFAE3C}" srcOrd="1" destOrd="0" presId="urn:microsoft.com/office/officeart/2005/8/layout/orgChart1"/>
    <dgm:cxn modelId="{5C7421C5-B78E-4B5F-806A-D441E7C29619}" type="presParOf" srcId="{2E0233FF-3A7D-4FD8-A302-FD79B0E2021A}" destId="{489B9C11-2F3A-4289-90AA-B2EDA1D7A1E9}" srcOrd="1" destOrd="0" presId="urn:microsoft.com/office/officeart/2005/8/layout/orgChart1"/>
    <dgm:cxn modelId="{BB5B4A3D-E816-4C72-8C18-4FC50A796B64}" type="presParOf" srcId="{2E0233FF-3A7D-4FD8-A302-FD79B0E2021A}" destId="{4BF70060-AA9D-447A-8169-4D7E37255911}" srcOrd="2" destOrd="0" presId="urn:microsoft.com/office/officeart/2005/8/layout/orgChart1"/>
    <dgm:cxn modelId="{A6DE74AC-06EC-4145-8C5D-58A0220B5437}" type="presParOf" srcId="{4BF70060-AA9D-447A-8169-4D7E37255911}" destId="{92C07868-AA47-432B-A793-1C72EA2A4CDB}" srcOrd="0" destOrd="0" presId="urn:microsoft.com/office/officeart/2005/8/layout/orgChart1"/>
    <dgm:cxn modelId="{A904F8F8-3AEB-4021-9F82-D02E2D327A18}" type="presParOf" srcId="{4BF70060-AA9D-447A-8169-4D7E37255911}" destId="{46711BB0-CA48-4A9E-9460-B0F269582E9F}" srcOrd="1" destOrd="0" presId="urn:microsoft.com/office/officeart/2005/8/layout/orgChart1"/>
    <dgm:cxn modelId="{08D1C6AA-3976-4F2D-8D97-22DB38B41BCB}" type="presParOf" srcId="{46711BB0-CA48-4A9E-9460-B0F269582E9F}" destId="{47F11965-4BA5-4968-9967-E2D2CCF2EF85}" srcOrd="0" destOrd="0" presId="urn:microsoft.com/office/officeart/2005/8/layout/orgChart1"/>
    <dgm:cxn modelId="{1DABB704-118C-48C1-8ADA-BF02D2115A0D}" type="presParOf" srcId="{47F11965-4BA5-4968-9967-E2D2CCF2EF85}" destId="{E695DB25-33C1-4369-AEFB-763265129391}" srcOrd="0" destOrd="0" presId="urn:microsoft.com/office/officeart/2005/8/layout/orgChart1"/>
    <dgm:cxn modelId="{69FB4C1A-AFF6-4286-83B8-88E9882C781A}" type="presParOf" srcId="{47F11965-4BA5-4968-9967-E2D2CCF2EF85}" destId="{1873DDC5-FF21-4BE1-86E8-135C1B3EF949}" srcOrd="1" destOrd="0" presId="urn:microsoft.com/office/officeart/2005/8/layout/orgChart1"/>
    <dgm:cxn modelId="{4929A997-EED9-45CB-8D59-3480CF886EA8}" type="presParOf" srcId="{46711BB0-CA48-4A9E-9460-B0F269582E9F}" destId="{CC9DAAEC-08AC-4710-85B5-2A39622E335E}" srcOrd="1" destOrd="0" presId="urn:microsoft.com/office/officeart/2005/8/layout/orgChart1"/>
    <dgm:cxn modelId="{64CE9D1E-6AF6-4720-B6E2-50320F52E28B}" type="presParOf" srcId="{CC9DAAEC-08AC-4710-85B5-2A39622E335E}" destId="{37583684-E702-40F0-B7E7-293F224586EB}" srcOrd="0" destOrd="0" presId="urn:microsoft.com/office/officeart/2005/8/layout/orgChart1"/>
    <dgm:cxn modelId="{07A29C73-E9FE-4640-B5E2-5C660921A1FC}" type="presParOf" srcId="{CC9DAAEC-08AC-4710-85B5-2A39622E335E}" destId="{525A76F1-F3DA-4E76-BAE6-51B9C80CC8A4}" srcOrd="1" destOrd="0" presId="urn:microsoft.com/office/officeart/2005/8/layout/orgChart1"/>
    <dgm:cxn modelId="{FC1306DC-41A8-4FA6-BE8D-A137051049A8}" type="presParOf" srcId="{525A76F1-F3DA-4E76-BAE6-51B9C80CC8A4}" destId="{BC2348FB-1118-4D20-B632-89963E5E7CBC}" srcOrd="0" destOrd="0" presId="urn:microsoft.com/office/officeart/2005/8/layout/orgChart1"/>
    <dgm:cxn modelId="{211532D5-BB2C-45F8-8AD9-2F02C9279739}" type="presParOf" srcId="{BC2348FB-1118-4D20-B632-89963E5E7CBC}" destId="{4F67AEBC-944B-45AC-BB9C-3365371E9287}" srcOrd="0" destOrd="0" presId="urn:microsoft.com/office/officeart/2005/8/layout/orgChart1"/>
    <dgm:cxn modelId="{0524A837-C3DB-4FBF-A97A-102B6DA1FDBD}" type="presParOf" srcId="{BC2348FB-1118-4D20-B632-89963E5E7CBC}" destId="{C477A8EC-AD41-4215-9112-9988E69A8589}" srcOrd="1" destOrd="0" presId="urn:microsoft.com/office/officeart/2005/8/layout/orgChart1"/>
    <dgm:cxn modelId="{88F3F6F7-8E5C-48A9-B809-34B9B33CFA67}" type="presParOf" srcId="{525A76F1-F3DA-4E76-BAE6-51B9C80CC8A4}" destId="{6ACD27CC-117F-41CE-8467-BFA1DDEEBCCB}" srcOrd="1" destOrd="0" presId="urn:microsoft.com/office/officeart/2005/8/layout/orgChart1"/>
    <dgm:cxn modelId="{EE610653-1E5F-42CF-AB6E-9583FB42DB32}" type="presParOf" srcId="{525A76F1-F3DA-4E76-BAE6-51B9C80CC8A4}" destId="{AFEA8210-55FB-4CFD-9532-BD65EA663D34}" srcOrd="2" destOrd="0" presId="urn:microsoft.com/office/officeart/2005/8/layout/orgChart1"/>
    <dgm:cxn modelId="{31FC4EF6-6D5D-4556-B575-91DD333DF78B}" type="presParOf" srcId="{46711BB0-CA48-4A9E-9460-B0F269582E9F}" destId="{467B7E54-F160-4E9E-8E25-CC8B0F85D7E6}" srcOrd="2" destOrd="0" presId="urn:microsoft.com/office/officeart/2005/8/layout/orgChart1"/>
    <dgm:cxn modelId="{8F9EFE4D-D3CC-4A29-937C-51838CCD928B}" type="presParOf" srcId="{4BF70060-AA9D-447A-8169-4D7E37255911}" destId="{319E0FE7-96E4-4A25-BF89-169A3D0BB16A}" srcOrd="2" destOrd="0" presId="urn:microsoft.com/office/officeart/2005/8/layout/orgChart1"/>
    <dgm:cxn modelId="{ADC4E563-3277-4C45-BAFB-8409647FDCCC}" type="presParOf" srcId="{4BF70060-AA9D-447A-8169-4D7E37255911}" destId="{F38D2691-30D9-435E-8990-C9B3A0C081A7}" srcOrd="3" destOrd="0" presId="urn:microsoft.com/office/officeart/2005/8/layout/orgChart1"/>
    <dgm:cxn modelId="{2355E61B-7821-42F6-A96F-70BAB193F3F0}" type="presParOf" srcId="{F38D2691-30D9-435E-8990-C9B3A0C081A7}" destId="{7DD21C67-8F64-4316-B1AB-5531828029DC}" srcOrd="0" destOrd="0" presId="urn:microsoft.com/office/officeart/2005/8/layout/orgChart1"/>
    <dgm:cxn modelId="{1A3BA80F-149F-45C7-AADA-45E568CE6676}" type="presParOf" srcId="{7DD21C67-8F64-4316-B1AB-5531828029DC}" destId="{32FC5897-08A8-4FBF-9BC7-FBE415AE600C}" srcOrd="0" destOrd="0" presId="urn:microsoft.com/office/officeart/2005/8/layout/orgChart1"/>
    <dgm:cxn modelId="{2AA837A3-C1C1-418E-9A1F-2604DA1D6ED5}" type="presParOf" srcId="{7DD21C67-8F64-4316-B1AB-5531828029DC}" destId="{652855BA-F6A3-48FB-98DF-4D7C92E0AC3E}" srcOrd="1" destOrd="0" presId="urn:microsoft.com/office/officeart/2005/8/layout/orgChart1"/>
    <dgm:cxn modelId="{6F5DCFD9-D889-412E-BF54-18C56C1EDDC8}" type="presParOf" srcId="{F38D2691-30D9-435E-8990-C9B3A0C081A7}" destId="{8F8E3CD6-5958-4C19-AA51-48C6FEFFC40A}" srcOrd="1" destOrd="0" presId="urn:microsoft.com/office/officeart/2005/8/layout/orgChart1"/>
    <dgm:cxn modelId="{513FECE4-0BE6-4FAB-8B45-6E2B688E97B6}" type="presParOf" srcId="{8F8E3CD6-5958-4C19-AA51-48C6FEFFC40A}" destId="{2CE6296E-0F0B-4C61-993A-BCEBC07A3679}" srcOrd="0" destOrd="0" presId="urn:microsoft.com/office/officeart/2005/8/layout/orgChart1"/>
    <dgm:cxn modelId="{626C6940-AEEA-4461-9F80-64E960FA3040}" type="presParOf" srcId="{8F8E3CD6-5958-4C19-AA51-48C6FEFFC40A}" destId="{1E8C9903-5B3C-41E8-9FA8-087795774DD5}" srcOrd="1" destOrd="0" presId="urn:microsoft.com/office/officeart/2005/8/layout/orgChart1"/>
    <dgm:cxn modelId="{4228B9E9-220E-4E44-810D-F4A1CE84884B}" type="presParOf" srcId="{1E8C9903-5B3C-41E8-9FA8-087795774DD5}" destId="{857DFC7D-2C87-4EF7-9C44-06AF92587439}" srcOrd="0" destOrd="0" presId="urn:microsoft.com/office/officeart/2005/8/layout/orgChart1"/>
    <dgm:cxn modelId="{8C41E7F4-BC2A-4068-9903-C053DBBE060A}" type="presParOf" srcId="{857DFC7D-2C87-4EF7-9C44-06AF92587439}" destId="{B0C3C84B-6284-4193-963B-C78842AF157D}" srcOrd="0" destOrd="0" presId="urn:microsoft.com/office/officeart/2005/8/layout/orgChart1"/>
    <dgm:cxn modelId="{7F7091FF-0445-4EFA-A98F-336D0782ECB4}" type="presParOf" srcId="{857DFC7D-2C87-4EF7-9C44-06AF92587439}" destId="{B22B598F-B06C-42FD-9BCB-7362F32803C3}" srcOrd="1" destOrd="0" presId="urn:microsoft.com/office/officeart/2005/8/layout/orgChart1"/>
    <dgm:cxn modelId="{20F05FA3-6FD4-417A-8A41-ED202E9318DD}" type="presParOf" srcId="{1E8C9903-5B3C-41E8-9FA8-087795774DD5}" destId="{1EC2557D-9F27-4F84-9B2A-0C264A2F4516}" srcOrd="1" destOrd="0" presId="urn:microsoft.com/office/officeart/2005/8/layout/orgChart1"/>
    <dgm:cxn modelId="{7502D1CD-713D-41AD-ADFC-7050C6B97C34}" type="presParOf" srcId="{1E8C9903-5B3C-41E8-9FA8-087795774DD5}" destId="{E2D1A3CF-CE78-4AF4-A92D-316EC17EE757}" srcOrd="2" destOrd="0" presId="urn:microsoft.com/office/officeart/2005/8/layout/orgChart1"/>
    <dgm:cxn modelId="{855AD18F-C68B-483B-BD11-A452B73FB64B}" type="presParOf" srcId="{F38D2691-30D9-435E-8990-C9B3A0C081A7}" destId="{6B16EAF7-1972-41B9-A077-3833EA276C9A}" srcOrd="2" destOrd="0" presId="urn:microsoft.com/office/officeart/2005/8/layout/orgChart1"/>
    <dgm:cxn modelId="{DF7AF71C-D62C-4B5F-AD72-FCAAB3727C50}" type="presParOf" srcId="{D7804D8C-1831-4ED2-B10F-3BAB8605208C}" destId="{9E742468-C858-47AB-A9FB-992027968ABE}" srcOrd="2" destOrd="0" presId="urn:microsoft.com/office/officeart/2005/8/layout/orgChart1"/>
    <dgm:cxn modelId="{B6A2AA85-32D6-4D06-8E19-31B7618DD1DC}" type="presParOf" srcId="{9E742468-C858-47AB-A9FB-992027968ABE}" destId="{8C7EA139-8D4B-4928-ACD8-03545077F1CA}" srcOrd="0" destOrd="0" presId="urn:microsoft.com/office/officeart/2005/8/layout/orgChart1"/>
    <dgm:cxn modelId="{18F65A7B-722D-4334-BAF9-59D629659F80}" type="presParOf" srcId="{9E742468-C858-47AB-A9FB-992027968ABE}" destId="{3E2F051E-6966-45DD-8782-E1C04FF69CCC}" srcOrd="1" destOrd="0" presId="urn:microsoft.com/office/officeart/2005/8/layout/orgChart1"/>
    <dgm:cxn modelId="{628C6562-8843-4FB6-9760-B73209F68BF8}" type="presParOf" srcId="{3E2F051E-6966-45DD-8782-E1C04FF69CCC}" destId="{8872ED7A-45DE-4776-8765-C6CEBE6DF4E1}" srcOrd="0" destOrd="0" presId="urn:microsoft.com/office/officeart/2005/8/layout/orgChart1"/>
    <dgm:cxn modelId="{68B8D2F3-C9B3-46F6-A8E1-11348A12361D}" type="presParOf" srcId="{8872ED7A-45DE-4776-8765-C6CEBE6DF4E1}" destId="{F7526472-2B83-4EB6-BEA6-3DDFF5800FAE}" srcOrd="0" destOrd="0" presId="urn:microsoft.com/office/officeart/2005/8/layout/orgChart1"/>
    <dgm:cxn modelId="{5DBED6F3-7AB3-4C40-BFE8-6257BA14F655}" type="presParOf" srcId="{8872ED7A-45DE-4776-8765-C6CEBE6DF4E1}" destId="{65B63622-D1C2-4FC5-ABC1-ACD6423EDEEB}" srcOrd="1" destOrd="0" presId="urn:microsoft.com/office/officeart/2005/8/layout/orgChart1"/>
    <dgm:cxn modelId="{0745D6FE-E2DD-4FEE-9DA5-A1FDA861A671}" type="presParOf" srcId="{3E2F051E-6966-45DD-8782-E1C04FF69CCC}" destId="{869E2B20-F713-44F2-90ED-0C82C02EF564}" srcOrd="1" destOrd="0" presId="urn:microsoft.com/office/officeart/2005/8/layout/orgChart1"/>
    <dgm:cxn modelId="{3F7D0442-B699-40E8-9B66-FD6479FBED53}" type="presParOf" srcId="{3E2F051E-6966-45DD-8782-E1C04FF69CCC}" destId="{38D30648-F853-451F-8645-05E08891741E}" srcOrd="2" destOrd="0" presId="urn:microsoft.com/office/officeart/2005/8/layout/orgChart1"/>
    <dgm:cxn modelId="{12ADEDA9-F388-4D72-88F0-54AD3C8F8D3C}" type="presParOf" srcId="{9931530E-54EB-4067-8B48-D9CD162D47A9}" destId="{092620F5-1209-42E5-BBF9-9917C6D85750}" srcOrd="1" destOrd="0" presId="urn:microsoft.com/office/officeart/2005/8/layout/orgChart1"/>
    <dgm:cxn modelId="{61D6127D-F357-4569-AC51-F13F1E7A7AA7}" type="presParOf" srcId="{092620F5-1209-42E5-BBF9-9917C6D85750}" destId="{DB474502-32E1-4BC0-AB8A-D42F9630E798}" srcOrd="0" destOrd="0" presId="urn:microsoft.com/office/officeart/2005/8/layout/orgChart1"/>
    <dgm:cxn modelId="{11A88E1F-1D6C-499A-BF61-D4652CDD42B4}" type="presParOf" srcId="{DB474502-32E1-4BC0-AB8A-D42F9630E798}" destId="{02D79363-C29E-4767-9C52-070582067CDF}" srcOrd="0" destOrd="0" presId="urn:microsoft.com/office/officeart/2005/8/layout/orgChart1"/>
    <dgm:cxn modelId="{A88A7061-EFF4-4EE7-9FFC-7F5FCEACB117}" type="presParOf" srcId="{DB474502-32E1-4BC0-AB8A-D42F9630E798}" destId="{E07007AF-D0F1-4D57-8E78-10B4F1513E24}" srcOrd="1" destOrd="0" presId="urn:microsoft.com/office/officeart/2005/8/layout/orgChart1"/>
    <dgm:cxn modelId="{531C3FED-E0A4-4C6E-B3E2-4796CDF3A8B3}" type="presParOf" srcId="{092620F5-1209-42E5-BBF9-9917C6D85750}" destId="{1E61E509-C062-4189-8951-FB407DB7233A}" srcOrd="1" destOrd="0" presId="urn:microsoft.com/office/officeart/2005/8/layout/orgChart1"/>
    <dgm:cxn modelId="{A1127CD2-0D47-4700-9E07-4E3EFF2C294D}" type="presParOf" srcId="{092620F5-1209-42E5-BBF9-9917C6D85750}" destId="{43BC7550-6240-4DB7-B4B3-EF0ECD562867}" srcOrd="2" destOrd="0" presId="urn:microsoft.com/office/officeart/2005/8/layout/orgChart1"/>
    <dgm:cxn modelId="{14E2D9D9-E1A2-4C66-82A4-9B044F022C6B}" type="presParOf" srcId="{9931530E-54EB-4067-8B48-D9CD162D47A9}" destId="{4E6D8C46-26F8-495B-99AF-39A9D1687915}" srcOrd="2" destOrd="0" presId="urn:microsoft.com/office/officeart/2005/8/layout/orgChart1"/>
    <dgm:cxn modelId="{545BF1AC-EBAB-4FF8-9F90-9D61A52B56CB}" type="presParOf" srcId="{4E6D8C46-26F8-495B-99AF-39A9D1687915}" destId="{BC3C6A09-7EED-47DB-B07A-881094D0EBDC}" srcOrd="0" destOrd="0" presId="urn:microsoft.com/office/officeart/2005/8/layout/orgChart1"/>
    <dgm:cxn modelId="{6F9A1A0B-36CD-4E09-A787-8EAC30161C1D}" type="presParOf" srcId="{BC3C6A09-7EED-47DB-B07A-881094D0EBDC}" destId="{79C7A608-D13D-4B3D-98FD-EB08C0D0860A}" srcOrd="0" destOrd="0" presId="urn:microsoft.com/office/officeart/2005/8/layout/orgChart1"/>
    <dgm:cxn modelId="{BA54BCEF-1988-4012-A1D2-46E3E23490CE}" type="presParOf" srcId="{BC3C6A09-7EED-47DB-B07A-881094D0EBDC}" destId="{F0185BD2-8C2A-405E-8AC9-4442C4470CD1}" srcOrd="1" destOrd="0" presId="urn:microsoft.com/office/officeart/2005/8/layout/orgChart1"/>
    <dgm:cxn modelId="{67202284-6534-4BF7-AE9E-7FF38FC5B36D}" type="presParOf" srcId="{4E6D8C46-26F8-495B-99AF-39A9D1687915}" destId="{C6655559-0F05-4541-9116-0C7F8E4A2515}" srcOrd="1" destOrd="0" presId="urn:microsoft.com/office/officeart/2005/8/layout/orgChart1"/>
    <dgm:cxn modelId="{0BE5D786-9167-4B2F-8B0E-09B046F9F467}" type="presParOf" srcId="{4E6D8C46-26F8-495B-99AF-39A9D1687915}" destId="{AFCFDA4D-5F93-4513-8BBC-8EA5713CB8C9}" srcOrd="2" destOrd="0" presId="urn:microsoft.com/office/officeart/2005/8/layout/orgChart1"/>
    <dgm:cxn modelId="{D34D0632-2A21-4BF4-B2D7-3F4F5F15C81B}" type="presParOf" srcId="{9931530E-54EB-4067-8B48-D9CD162D47A9}" destId="{6416AA3F-1E33-4EE9-8C91-6D5A55BF0E27}" srcOrd="3" destOrd="0" presId="urn:microsoft.com/office/officeart/2005/8/layout/orgChart1"/>
    <dgm:cxn modelId="{3BCF21DC-D204-4D57-ADB6-5F177E0394B2}" type="presParOf" srcId="{6416AA3F-1E33-4EE9-8C91-6D5A55BF0E27}" destId="{01250ABD-A24A-4217-8311-A1B34CB1E589}" srcOrd="0" destOrd="0" presId="urn:microsoft.com/office/officeart/2005/8/layout/orgChart1"/>
    <dgm:cxn modelId="{246838E3-226E-4B08-B6C9-1D9EE388747C}" type="presParOf" srcId="{01250ABD-A24A-4217-8311-A1B34CB1E589}" destId="{1EB2C2ED-F4A3-4D0A-B7DC-26705DC19BCA}" srcOrd="0" destOrd="0" presId="urn:microsoft.com/office/officeart/2005/8/layout/orgChart1"/>
    <dgm:cxn modelId="{80A5B862-EC32-4F99-B88A-C901691631EC}" type="presParOf" srcId="{01250ABD-A24A-4217-8311-A1B34CB1E589}" destId="{A5AB1264-64C9-4D88-AC01-F4874C103D57}" srcOrd="1" destOrd="0" presId="urn:microsoft.com/office/officeart/2005/8/layout/orgChart1"/>
    <dgm:cxn modelId="{9FE75797-363A-4A7B-BA65-AE9CE870EBC4}" type="presParOf" srcId="{6416AA3F-1E33-4EE9-8C91-6D5A55BF0E27}" destId="{5F985B38-936C-4B32-BA06-3DF477B937E1}" srcOrd="1" destOrd="0" presId="urn:microsoft.com/office/officeart/2005/8/layout/orgChart1"/>
    <dgm:cxn modelId="{13A18F0F-EA86-4ABE-914F-FF16FFB088F2}" type="presParOf" srcId="{6416AA3F-1E33-4EE9-8C91-6D5A55BF0E27}" destId="{BE9CBACC-0FFE-4AAC-8CF3-F4192FC08139}" srcOrd="2" destOrd="0" presId="urn:microsoft.com/office/officeart/2005/8/layout/orgChart1"/>
    <dgm:cxn modelId="{8D78470F-A6E3-4A84-A7C6-105613483F2C}" type="presParOf" srcId="{9931530E-54EB-4067-8B48-D9CD162D47A9}" destId="{31D3D1FC-5F82-457D-B4B1-E2A7EF2BDC9A}" srcOrd="4" destOrd="0" presId="urn:microsoft.com/office/officeart/2005/8/layout/orgChart1"/>
    <dgm:cxn modelId="{ACE2B870-A5BF-4091-863D-216898D0A082}" type="presParOf" srcId="{31D3D1FC-5F82-457D-B4B1-E2A7EF2BDC9A}" destId="{C58F9EAB-4A9B-4427-B9B5-C3391A9F30EA}" srcOrd="0" destOrd="0" presId="urn:microsoft.com/office/officeart/2005/8/layout/orgChart1"/>
    <dgm:cxn modelId="{84AE52E8-C750-48F5-B197-57C98B3BEF9C}" type="presParOf" srcId="{C58F9EAB-4A9B-4427-B9B5-C3391A9F30EA}" destId="{4DB92478-6034-4CBB-8602-F2A9BE3A52D1}" srcOrd="0" destOrd="0" presId="urn:microsoft.com/office/officeart/2005/8/layout/orgChart1"/>
    <dgm:cxn modelId="{DFBD78C3-4C6B-477D-BF70-1049D05F2DCA}" type="presParOf" srcId="{C58F9EAB-4A9B-4427-B9B5-C3391A9F30EA}" destId="{9DCDFF23-9459-4896-BE8B-872EEB0E8CEA}" srcOrd="1" destOrd="0" presId="urn:microsoft.com/office/officeart/2005/8/layout/orgChart1"/>
    <dgm:cxn modelId="{AC690E13-D056-4D4E-BA93-F5448A164839}" type="presParOf" srcId="{31D3D1FC-5F82-457D-B4B1-E2A7EF2BDC9A}" destId="{8AF7CDAD-0303-4338-A433-5D1B1F8534EC}" srcOrd="1" destOrd="0" presId="urn:microsoft.com/office/officeart/2005/8/layout/orgChart1"/>
    <dgm:cxn modelId="{65D49A6C-ECFB-43EA-80DF-2E50A00689C7}" type="presParOf" srcId="{31D3D1FC-5F82-457D-B4B1-E2A7EF2BDC9A}" destId="{414C4188-1B71-4182-8EC0-069308CAD70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7EA139-8D4B-4928-ACD8-03545077F1CA}">
      <dsp:nvSpPr>
        <dsp:cNvPr id="0" name=""/>
        <dsp:cNvSpPr/>
      </dsp:nvSpPr>
      <dsp:spPr>
        <a:xfrm>
          <a:off x="6556658" y="570437"/>
          <a:ext cx="1079575" cy="1323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355"/>
              </a:lnTo>
              <a:lnTo>
                <a:pt x="1079575" y="13235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E6296E-0F0B-4C61-993A-BCEBC07A3679}">
      <dsp:nvSpPr>
        <dsp:cNvPr id="0" name=""/>
        <dsp:cNvSpPr/>
      </dsp:nvSpPr>
      <dsp:spPr>
        <a:xfrm>
          <a:off x="11042973" y="2329721"/>
          <a:ext cx="91440" cy="1858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5817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9E0FE7-96E4-4A25-BF89-169A3D0BB16A}">
      <dsp:nvSpPr>
        <dsp:cNvPr id="0" name=""/>
        <dsp:cNvSpPr/>
      </dsp:nvSpPr>
      <dsp:spPr>
        <a:xfrm>
          <a:off x="10553361" y="1701479"/>
          <a:ext cx="92908" cy="4070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7029"/>
              </a:lnTo>
              <a:lnTo>
                <a:pt x="92908" y="407029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583684-E702-40F0-B7E7-293F224586EB}">
      <dsp:nvSpPr>
        <dsp:cNvPr id="0" name=""/>
        <dsp:cNvSpPr/>
      </dsp:nvSpPr>
      <dsp:spPr>
        <a:xfrm>
          <a:off x="9972308" y="2329721"/>
          <a:ext cx="91440" cy="1858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5817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C07868-AA47-432B-A793-1C72EA2A4CDB}">
      <dsp:nvSpPr>
        <dsp:cNvPr id="0" name=""/>
        <dsp:cNvSpPr/>
      </dsp:nvSpPr>
      <dsp:spPr>
        <a:xfrm>
          <a:off x="10460452" y="1701479"/>
          <a:ext cx="92908" cy="407029"/>
        </a:xfrm>
        <a:custGeom>
          <a:avLst/>
          <a:gdLst/>
          <a:ahLst/>
          <a:cxnLst/>
          <a:rect l="0" t="0" r="0" b="0"/>
          <a:pathLst>
            <a:path>
              <a:moveTo>
                <a:pt x="92908" y="0"/>
              </a:moveTo>
              <a:lnTo>
                <a:pt x="92908" y="407029"/>
              </a:lnTo>
              <a:lnTo>
                <a:pt x="0" y="407029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1FCF59-6EE6-4E05-A8C7-D4706E1689A0}">
      <dsp:nvSpPr>
        <dsp:cNvPr id="0" name=""/>
        <dsp:cNvSpPr/>
      </dsp:nvSpPr>
      <dsp:spPr>
        <a:xfrm>
          <a:off x="6556658" y="570437"/>
          <a:ext cx="3996703" cy="6886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5709"/>
              </a:lnTo>
              <a:lnTo>
                <a:pt x="3996703" y="595709"/>
              </a:lnTo>
              <a:lnTo>
                <a:pt x="3996703" y="68861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6CC4BA-7C0D-4DC6-8E33-92B57436457A}">
      <dsp:nvSpPr>
        <dsp:cNvPr id="0" name=""/>
        <dsp:cNvSpPr/>
      </dsp:nvSpPr>
      <dsp:spPr>
        <a:xfrm>
          <a:off x="6222699" y="1197993"/>
          <a:ext cx="461014" cy="309864"/>
        </a:xfrm>
        <a:custGeom>
          <a:avLst/>
          <a:gdLst/>
          <a:ahLst/>
          <a:cxnLst/>
          <a:rect l="0" t="0" r="0" b="0"/>
          <a:pathLst>
            <a:path>
              <a:moveTo>
                <a:pt x="461014" y="0"/>
              </a:moveTo>
              <a:lnTo>
                <a:pt x="461014" y="309864"/>
              </a:lnTo>
              <a:lnTo>
                <a:pt x="0" y="309864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60AF0C-8A1C-4D8D-9A65-A7BA937D28F2}">
      <dsp:nvSpPr>
        <dsp:cNvPr id="0" name=""/>
        <dsp:cNvSpPr/>
      </dsp:nvSpPr>
      <dsp:spPr>
        <a:xfrm>
          <a:off x="8669451" y="2310966"/>
          <a:ext cx="201709" cy="461894"/>
        </a:xfrm>
        <a:custGeom>
          <a:avLst/>
          <a:gdLst/>
          <a:ahLst/>
          <a:cxnLst/>
          <a:rect l="0" t="0" r="0" b="0"/>
          <a:pathLst>
            <a:path>
              <a:moveTo>
                <a:pt x="201709" y="0"/>
              </a:moveTo>
              <a:lnTo>
                <a:pt x="201709" y="461894"/>
              </a:lnTo>
              <a:lnTo>
                <a:pt x="0" y="461894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FCED91-B5C9-4A37-B918-06C7B9986867}">
      <dsp:nvSpPr>
        <dsp:cNvPr id="0" name=""/>
        <dsp:cNvSpPr/>
      </dsp:nvSpPr>
      <dsp:spPr>
        <a:xfrm>
          <a:off x="8871161" y="2310966"/>
          <a:ext cx="236413" cy="17382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8224"/>
              </a:lnTo>
              <a:lnTo>
                <a:pt x="236413" y="1738224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0B83C0-B72D-4C19-ABA6-6F7724913C48}">
      <dsp:nvSpPr>
        <dsp:cNvPr id="0" name=""/>
        <dsp:cNvSpPr/>
      </dsp:nvSpPr>
      <dsp:spPr>
        <a:xfrm>
          <a:off x="8871161" y="2310966"/>
          <a:ext cx="218123" cy="1084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4101"/>
              </a:lnTo>
              <a:lnTo>
                <a:pt x="218123" y="1084101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82D433-7D2F-4BCE-9EA5-0118769CFDA9}">
      <dsp:nvSpPr>
        <dsp:cNvPr id="0" name=""/>
        <dsp:cNvSpPr/>
      </dsp:nvSpPr>
      <dsp:spPr>
        <a:xfrm>
          <a:off x="6683713" y="1197993"/>
          <a:ext cx="2187447" cy="6705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7641"/>
              </a:lnTo>
              <a:lnTo>
                <a:pt x="2187447" y="577641"/>
              </a:lnTo>
              <a:lnTo>
                <a:pt x="2187447" y="67055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4F142A-B541-43D5-8141-0758CC377A26}">
      <dsp:nvSpPr>
        <dsp:cNvPr id="0" name=""/>
        <dsp:cNvSpPr/>
      </dsp:nvSpPr>
      <dsp:spPr>
        <a:xfrm>
          <a:off x="7365372" y="2311590"/>
          <a:ext cx="274231" cy="13094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9431"/>
              </a:lnTo>
              <a:lnTo>
                <a:pt x="274231" y="1309431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CD026D-FF0E-40A2-BCBD-03DA4A6E6508}">
      <dsp:nvSpPr>
        <dsp:cNvPr id="0" name=""/>
        <dsp:cNvSpPr/>
      </dsp:nvSpPr>
      <dsp:spPr>
        <a:xfrm>
          <a:off x="6683713" y="1197993"/>
          <a:ext cx="1035598" cy="6711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8265"/>
              </a:lnTo>
              <a:lnTo>
                <a:pt x="1035598" y="578265"/>
              </a:lnTo>
              <a:lnTo>
                <a:pt x="1035598" y="671174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C3E794-D7EB-45CB-9ABE-7A5AD754B83C}">
      <dsp:nvSpPr>
        <dsp:cNvPr id="0" name=""/>
        <dsp:cNvSpPr/>
      </dsp:nvSpPr>
      <dsp:spPr>
        <a:xfrm>
          <a:off x="6235051" y="2285093"/>
          <a:ext cx="105296" cy="14246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4674"/>
              </a:lnTo>
              <a:lnTo>
                <a:pt x="105296" y="1424674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4D8396-1A5E-473D-8EAD-F5F1D993620D}">
      <dsp:nvSpPr>
        <dsp:cNvPr id="0" name=""/>
        <dsp:cNvSpPr/>
      </dsp:nvSpPr>
      <dsp:spPr>
        <a:xfrm>
          <a:off x="6235051" y="2285093"/>
          <a:ext cx="169297" cy="4946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4682"/>
              </a:lnTo>
              <a:lnTo>
                <a:pt x="169297" y="494682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605072-ADBF-4AC9-A38B-1B362D089059}">
      <dsp:nvSpPr>
        <dsp:cNvPr id="0" name=""/>
        <dsp:cNvSpPr/>
      </dsp:nvSpPr>
      <dsp:spPr>
        <a:xfrm>
          <a:off x="6588990" y="1197993"/>
          <a:ext cx="94722" cy="644677"/>
        </a:xfrm>
        <a:custGeom>
          <a:avLst/>
          <a:gdLst/>
          <a:ahLst/>
          <a:cxnLst/>
          <a:rect l="0" t="0" r="0" b="0"/>
          <a:pathLst>
            <a:path>
              <a:moveTo>
                <a:pt x="94722" y="0"/>
              </a:moveTo>
              <a:lnTo>
                <a:pt x="94722" y="551768"/>
              </a:lnTo>
              <a:lnTo>
                <a:pt x="0" y="551768"/>
              </a:lnTo>
              <a:lnTo>
                <a:pt x="0" y="644677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05F229-FBB6-4759-A61C-3055C072A8C9}">
      <dsp:nvSpPr>
        <dsp:cNvPr id="0" name=""/>
        <dsp:cNvSpPr/>
      </dsp:nvSpPr>
      <dsp:spPr>
        <a:xfrm>
          <a:off x="5669669" y="2984202"/>
          <a:ext cx="426690" cy="4026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26690" y="40268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A3B056-18FF-476F-A39F-A83BA670FC04}">
      <dsp:nvSpPr>
        <dsp:cNvPr id="0" name=""/>
        <dsp:cNvSpPr/>
      </dsp:nvSpPr>
      <dsp:spPr>
        <a:xfrm>
          <a:off x="4784495" y="2348479"/>
          <a:ext cx="442750" cy="4145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4510"/>
              </a:lnTo>
              <a:lnTo>
                <a:pt x="442750" y="41451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780685-9FA7-446B-8EB6-8E87BAFFA6D4}">
      <dsp:nvSpPr>
        <dsp:cNvPr id="0" name=""/>
        <dsp:cNvSpPr/>
      </dsp:nvSpPr>
      <dsp:spPr>
        <a:xfrm>
          <a:off x="4378501" y="2932554"/>
          <a:ext cx="425009" cy="4088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25009" y="408896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E2665B-7AC8-474B-8CFC-D3D7023025CC}">
      <dsp:nvSpPr>
        <dsp:cNvPr id="0" name=""/>
        <dsp:cNvSpPr/>
      </dsp:nvSpPr>
      <dsp:spPr>
        <a:xfrm>
          <a:off x="4738775" y="2348479"/>
          <a:ext cx="91440" cy="3628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82149" y="362862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99D8C4-B85B-496C-9BCD-D2A4FB1299B3}">
      <dsp:nvSpPr>
        <dsp:cNvPr id="0" name=""/>
        <dsp:cNvSpPr/>
      </dsp:nvSpPr>
      <dsp:spPr>
        <a:xfrm>
          <a:off x="5138434" y="1197993"/>
          <a:ext cx="1545278" cy="708063"/>
        </a:xfrm>
        <a:custGeom>
          <a:avLst/>
          <a:gdLst/>
          <a:ahLst/>
          <a:cxnLst/>
          <a:rect l="0" t="0" r="0" b="0"/>
          <a:pathLst>
            <a:path>
              <a:moveTo>
                <a:pt x="1545278" y="0"/>
              </a:moveTo>
              <a:lnTo>
                <a:pt x="1545278" y="615154"/>
              </a:lnTo>
              <a:lnTo>
                <a:pt x="0" y="615154"/>
              </a:lnTo>
              <a:lnTo>
                <a:pt x="0" y="708063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30EF18-6E4F-42A7-B045-490E16BD130D}">
      <dsp:nvSpPr>
        <dsp:cNvPr id="0" name=""/>
        <dsp:cNvSpPr/>
      </dsp:nvSpPr>
      <dsp:spPr>
        <a:xfrm>
          <a:off x="6556658" y="570437"/>
          <a:ext cx="127055" cy="1851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223"/>
              </a:lnTo>
              <a:lnTo>
                <a:pt x="127055" y="92223"/>
              </a:lnTo>
              <a:lnTo>
                <a:pt x="127055" y="18513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ED5FC1-E377-4A0F-B47D-2B88791CC781}">
      <dsp:nvSpPr>
        <dsp:cNvPr id="0" name=""/>
        <dsp:cNvSpPr/>
      </dsp:nvSpPr>
      <dsp:spPr>
        <a:xfrm>
          <a:off x="2488043" y="1206823"/>
          <a:ext cx="155671" cy="22442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4219"/>
              </a:lnTo>
              <a:lnTo>
                <a:pt x="155671" y="2244219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114B54-419A-4931-B07E-7C0F78A1B0CB}">
      <dsp:nvSpPr>
        <dsp:cNvPr id="0" name=""/>
        <dsp:cNvSpPr/>
      </dsp:nvSpPr>
      <dsp:spPr>
        <a:xfrm>
          <a:off x="2384746" y="1206823"/>
          <a:ext cx="103297" cy="2198499"/>
        </a:xfrm>
        <a:custGeom>
          <a:avLst/>
          <a:gdLst/>
          <a:ahLst/>
          <a:cxnLst/>
          <a:rect l="0" t="0" r="0" b="0"/>
          <a:pathLst>
            <a:path>
              <a:moveTo>
                <a:pt x="103297" y="0"/>
              </a:moveTo>
              <a:lnTo>
                <a:pt x="103297" y="2198499"/>
              </a:lnTo>
              <a:lnTo>
                <a:pt x="0" y="2198499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AA55E0-4DC5-4C3E-8549-6C5E798AF036}">
      <dsp:nvSpPr>
        <dsp:cNvPr id="0" name=""/>
        <dsp:cNvSpPr/>
      </dsp:nvSpPr>
      <dsp:spPr>
        <a:xfrm>
          <a:off x="2488043" y="1206823"/>
          <a:ext cx="173960" cy="33533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53335"/>
              </a:lnTo>
              <a:lnTo>
                <a:pt x="173960" y="3353335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D6F898-DCFC-4A3D-AD00-1CE19C77E542}">
      <dsp:nvSpPr>
        <dsp:cNvPr id="0" name=""/>
        <dsp:cNvSpPr/>
      </dsp:nvSpPr>
      <dsp:spPr>
        <a:xfrm>
          <a:off x="2376216" y="1206823"/>
          <a:ext cx="111826" cy="3371001"/>
        </a:xfrm>
        <a:custGeom>
          <a:avLst/>
          <a:gdLst/>
          <a:ahLst/>
          <a:cxnLst/>
          <a:rect l="0" t="0" r="0" b="0"/>
          <a:pathLst>
            <a:path>
              <a:moveTo>
                <a:pt x="111826" y="0"/>
              </a:moveTo>
              <a:lnTo>
                <a:pt x="111826" y="3371001"/>
              </a:lnTo>
              <a:lnTo>
                <a:pt x="0" y="3371001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D9655A-B8CC-4E10-9FD9-35FB31AA66DE}">
      <dsp:nvSpPr>
        <dsp:cNvPr id="0" name=""/>
        <dsp:cNvSpPr/>
      </dsp:nvSpPr>
      <dsp:spPr>
        <a:xfrm>
          <a:off x="2488043" y="1206823"/>
          <a:ext cx="155989" cy="27979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97934"/>
              </a:lnTo>
              <a:lnTo>
                <a:pt x="155989" y="2797934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0E936F-2B25-4156-BB6A-DA4A2AA996B9}">
      <dsp:nvSpPr>
        <dsp:cNvPr id="0" name=""/>
        <dsp:cNvSpPr/>
      </dsp:nvSpPr>
      <dsp:spPr>
        <a:xfrm>
          <a:off x="2377773" y="1206823"/>
          <a:ext cx="110269" cy="2779025"/>
        </a:xfrm>
        <a:custGeom>
          <a:avLst/>
          <a:gdLst/>
          <a:ahLst/>
          <a:cxnLst/>
          <a:rect l="0" t="0" r="0" b="0"/>
          <a:pathLst>
            <a:path>
              <a:moveTo>
                <a:pt x="110269" y="0"/>
              </a:moveTo>
              <a:lnTo>
                <a:pt x="110269" y="2779025"/>
              </a:lnTo>
              <a:lnTo>
                <a:pt x="0" y="2779025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148FD0-1055-47A6-A747-1D4D43DEEE05}">
      <dsp:nvSpPr>
        <dsp:cNvPr id="0" name=""/>
        <dsp:cNvSpPr/>
      </dsp:nvSpPr>
      <dsp:spPr>
        <a:xfrm>
          <a:off x="2488043" y="1206823"/>
          <a:ext cx="128550" cy="16012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1263"/>
              </a:lnTo>
              <a:lnTo>
                <a:pt x="128550" y="1601263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566EE0-779B-4668-9409-D0F714508441}">
      <dsp:nvSpPr>
        <dsp:cNvPr id="0" name=""/>
        <dsp:cNvSpPr/>
      </dsp:nvSpPr>
      <dsp:spPr>
        <a:xfrm>
          <a:off x="2368323" y="1206823"/>
          <a:ext cx="91440" cy="1621420"/>
        </a:xfrm>
        <a:custGeom>
          <a:avLst/>
          <a:gdLst/>
          <a:ahLst/>
          <a:cxnLst/>
          <a:rect l="0" t="0" r="0" b="0"/>
          <a:pathLst>
            <a:path>
              <a:moveTo>
                <a:pt x="119719" y="0"/>
              </a:moveTo>
              <a:lnTo>
                <a:pt x="119719" y="1621420"/>
              </a:lnTo>
              <a:lnTo>
                <a:pt x="45720" y="162142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69E76F-5A21-419A-8415-8E50CF3DF147}">
      <dsp:nvSpPr>
        <dsp:cNvPr id="0" name=""/>
        <dsp:cNvSpPr/>
      </dsp:nvSpPr>
      <dsp:spPr>
        <a:xfrm>
          <a:off x="2488043" y="1206823"/>
          <a:ext cx="128240" cy="10452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5243"/>
              </a:lnTo>
              <a:lnTo>
                <a:pt x="128240" y="1045243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E18C1C-8DC7-4691-87FF-39EC68CA4FCC}">
      <dsp:nvSpPr>
        <dsp:cNvPr id="0" name=""/>
        <dsp:cNvSpPr/>
      </dsp:nvSpPr>
      <dsp:spPr>
        <a:xfrm>
          <a:off x="2386303" y="1206823"/>
          <a:ext cx="101739" cy="424699"/>
        </a:xfrm>
        <a:custGeom>
          <a:avLst/>
          <a:gdLst/>
          <a:ahLst/>
          <a:cxnLst/>
          <a:rect l="0" t="0" r="0" b="0"/>
          <a:pathLst>
            <a:path>
              <a:moveTo>
                <a:pt x="101739" y="0"/>
              </a:moveTo>
              <a:lnTo>
                <a:pt x="101739" y="424699"/>
              </a:lnTo>
              <a:lnTo>
                <a:pt x="0" y="424699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D4B849-35EE-46D1-900C-61465510EDFF}">
      <dsp:nvSpPr>
        <dsp:cNvPr id="0" name=""/>
        <dsp:cNvSpPr/>
      </dsp:nvSpPr>
      <dsp:spPr>
        <a:xfrm>
          <a:off x="2488043" y="1206823"/>
          <a:ext cx="320261" cy="51622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62214"/>
              </a:lnTo>
              <a:lnTo>
                <a:pt x="320261" y="5162214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9D893C-FCB1-4F47-A2F2-E569493C0D59}">
      <dsp:nvSpPr>
        <dsp:cNvPr id="0" name=""/>
        <dsp:cNvSpPr/>
      </dsp:nvSpPr>
      <dsp:spPr>
        <a:xfrm>
          <a:off x="1798721" y="1206823"/>
          <a:ext cx="689322" cy="5171359"/>
        </a:xfrm>
        <a:custGeom>
          <a:avLst/>
          <a:gdLst/>
          <a:ahLst/>
          <a:cxnLst/>
          <a:rect l="0" t="0" r="0" b="0"/>
          <a:pathLst>
            <a:path>
              <a:moveTo>
                <a:pt x="689322" y="0"/>
              </a:moveTo>
              <a:lnTo>
                <a:pt x="689322" y="5171359"/>
              </a:lnTo>
              <a:lnTo>
                <a:pt x="0" y="5171359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8A9CD0-C645-4D9C-BEAB-3991C637147C}">
      <dsp:nvSpPr>
        <dsp:cNvPr id="0" name=""/>
        <dsp:cNvSpPr/>
      </dsp:nvSpPr>
      <dsp:spPr>
        <a:xfrm>
          <a:off x="3438590" y="5416062"/>
          <a:ext cx="91440" cy="3887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8739"/>
              </a:lnTo>
              <a:lnTo>
                <a:pt x="111198" y="388739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CC0A4E-8B99-4E17-BCDA-EADBCF597BA3}">
      <dsp:nvSpPr>
        <dsp:cNvPr id="0" name=""/>
        <dsp:cNvSpPr/>
      </dsp:nvSpPr>
      <dsp:spPr>
        <a:xfrm>
          <a:off x="3391410" y="5416062"/>
          <a:ext cx="91440" cy="397889"/>
        </a:xfrm>
        <a:custGeom>
          <a:avLst/>
          <a:gdLst/>
          <a:ahLst/>
          <a:cxnLst/>
          <a:rect l="0" t="0" r="0" b="0"/>
          <a:pathLst>
            <a:path>
              <a:moveTo>
                <a:pt x="92900" y="0"/>
              </a:moveTo>
              <a:lnTo>
                <a:pt x="92900" y="397889"/>
              </a:lnTo>
              <a:lnTo>
                <a:pt x="45720" y="397889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353DD0-E353-45D0-BED3-A187522EEACE}">
      <dsp:nvSpPr>
        <dsp:cNvPr id="0" name=""/>
        <dsp:cNvSpPr/>
      </dsp:nvSpPr>
      <dsp:spPr>
        <a:xfrm>
          <a:off x="2488043" y="1206823"/>
          <a:ext cx="553843" cy="39880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88027"/>
              </a:lnTo>
              <a:lnTo>
                <a:pt x="553843" y="3988027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81C9CD-1A33-4593-8F73-2B5F2D3274F0}">
      <dsp:nvSpPr>
        <dsp:cNvPr id="0" name=""/>
        <dsp:cNvSpPr/>
      </dsp:nvSpPr>
      <dsp:spPr>
        <a:xfrm>
          <a:off x="1352130" y="5480072"/>
          <a:ext cx="129479" cy="3247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734"/>
              </a:lnTo>
              <a:lnTo>
                <a:pt x="129479" y="324734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DBE2FC-7E43-4906-93DE-E73697C657ED}">
      <dsp:nvSpPr>
        <dsp:cNvPr id="0" name=""/>
        <dsp:cNvSpPr/>
      </dsp:nvSpPr>
      <dsp:spPr>
        <a:xfrm>
          <a:off x="1250071" y="5480072"/>
          <a:ext cx="102058" cy="333879"/>
        </a:xfrm>
        <a:custGeom>
          <a:avLst/>
          <a:gdLst/>
          <a:ahLst/>
          <a:cxnLst/>
          <a:rect l="0" t="0" r="0" b="0"/>
          <a:pathLst>
            <a:path>
              <a:moveTo>
                <a:pt x="102058" y="0"/>
              </a:moveTo>
              <a:lnTo>
                <a:pt x="102058" y="333879"/>
              </a:lnTo>
              <a:lnTo>
                <a:pt x="0" y="333879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2C914D-461F-4308-AB40-590917509FD9}">
      <dsp:nvSpPr>
        <dsp:cNvPr id="0" name=""/>
        <dsp:cNvSpPr/>
      </dsp:nvSpPr>
      <dsp:spPr>
        <a:xfrm>
          <a:off x="1794553" y="1206823"/>
          <a:ext cx="693489" cy="4052037"/>
        </a:xfrm>
        <a:custGeom>
          <a:avLst/>
          <a:gdLst/>
          <a:ahLst/>
          <a:cxnLst/>
          <a:rect l="0" t="0" r="0" b="0"/>
          <a:pathLst>
            <a:path>
              <a:moveTo>
                <a:pt x="693489" y="0"/>
              </a:moveTo>
              <a:lnTo>
                <a:pt x="693489" y="4052037"/>
              </a:lnTo>
              <a:lnTo>
                <a:pt x="0" y="4052037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0FE4C5-1EF1-4919-91AF-BF24E87EA931}">
      <dsp:nvSpPr>
        <dsp:cNvPr id="0" name=""/>
        <dsp:cNvSpPr/>
      </dsp:nvSpPr>
      <dsp:spPr>
        <a:xfrm>
          <a:off x="2488043" y="570437"/>
          <a:ext cx="4068614" cy="193962"/>
        </a:xfrm>
        <a:custGeom>
          <a:avLst/>
          <a:gdLst/>
          <a:ahLst/>
          <a:cxnLst/>
          <a:rect l="0" t="0" r="0" b="0"/>
          <a:pathLst>
            <a:path>
              <a:moveTo>
                <a:pt x="4068614" y="0"/>
              </a:moveTo>
              <a:lnTo>
                <a:pt x="4068614" y="101053"/>
              </a:lnTo>
              <a:lnTo>
                <a:pt x="0" y="101053"/>
              </a:lnTo>
              <a:lnTo>
                <a:pt x="0" y="19396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A3CAAE-7336-4785-95A7-C8499FDE98CE}">
      <dsp:nvSpPr>
        <dsp:cNvPr id="0" name=""/>
        <dsp:cNvSpPr/>
      </dsp:nvSpPr>
      <dsp:spPr>
        <a:xfrm>
          <a:off x="6114234" y="128014"/>
          <a:ext cx="884846" cy="4424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 </a:t>
          </a:r>
          <a:r>
            <a:rPr kumimoji="0" lang="en-US" altLang="en-US" sz="5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Program Director</a:t>
          </a:r>
          <a:endParaRPr kumimoji="0" lang="en-US" alt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500" b="1" i="1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JOE EDDIE TERRIBILINI</a:t>
          </a:r>
          <a:endParaRPr kumimoji="0" lang="en-US" alt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6114234" y="128014"/>
        <a:ext cx="884846" cy="442423"/>
      </dsp:txXfrm>
    </dsp:sp>
    <dsp:sp modelId="{72CDFB90-9611-4648-9F46-2F77CA2F33F9}">
      <dsp:nvSpPr>
        <dsp:cNvPr id="0" name=""/>
        <dsp:cNvSpPr/>
      </dsp:nvSpPr>
      <dsp:spPr>
        <a:xfrm>
          <a:off x="2045620" y="764400"/>
          <a:ext cx="884846" cy="4424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5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Head High School Coach</a:t>
          </a:r>
          <a:endParaRPr kumimoji="0" lang="en-US" alt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500" b="1" i="1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JOE EDDIE TERRIBILINI </a:t>
          </a:r>
          <a:endParaRPr kumimoji="0" lang="en-US" alt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2045620" y="764400"/>
        <a:ext cx="884846" cy="442423"/>
      </dsp:txXfrm>
    </dsp:sp>
    <dsp:sp modelId="{A176423F-272A-4F6B-BADA-D375AAFDC581}">
      <dsp:nvSpPr>
        <dsp:cNvPr id="0" name=""/>
        <dsp:cNvSpPr/>
      </dsp:nvSpPr>
      <dsp:spPr>
        <a:xfrm>
          <a:off x="909706" y="5037649"/>
          <a:ext cx="884846" cy="4424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Head Developmental</a:t>
          </a:r>
          <a:endParaRPr kumimoji="0" lang="en-US" altLang="en-US" sz="8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Coach/ </a:t>
          </a:r>
          <a:r>
            <a:rPr kumimoji="0" lang="en-US" altLang="en-US" sz="8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Var</a:t>
          </a:r>
          <a:r>
            <a:rPr kumimoji="0" lang="en-US" altLang="en-US" sz="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 Asst.</a:t>
          </a:r>
          <a:endParaRPr kumimoji="0" lang="en-US" altLang="en-US" sz="8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sz="5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909706" y="5037649"/>
        <a:ext cx="884846" cy="442423"/>
      </dsp:txXfrm>
    </dsp:sp>
    <dsp:sp modelId="{9A168754-4F5B-4B50-AE50-19A1872E3802}">
      <dsp:nvSpPr>
        <dsp:cNvPr id="0" name=""/>
        <dsp:cNvSpPr/>
      </dsp:nvSpPr>
      <dsp:spPr>
        <a:xfrm>
          <a:off x="365224" y="5592740"/>
          <a:ext cx="884846" cy="4424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5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Asst.  Developmental  Coach </a:t>
          </a:r>
          <a:endParaRPr kumimoji="0" lang="en-US" altLang="en-US" sz="5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sz="5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365224" y="5592740"/>
        <a:ext cx="884846" cy="442423"/>
      </dsp:txXfrm>
    </dsp:sp>
    <dsp:sp modelId="{846DCFF1-EE90-40E3-B550-09C59DFEB7AB}">
      <dsp:nvSpPr>
        <dsp:cNvPr id="0" name=""/>
        <dsp:cNvSpPr/>
      </dsp:nvSpPr>
      <dsp:spPr>
        <a:xfrm>
          <a:off x="1481609" y="5583595"/>
          <a:ext cx="884846" cy="4424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5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rPr>
            <a:t>Asst. Developmental Coach</a:t>
          </a:r>
          <a:endParaRPr kumimoji="0" lang="en-US" altLang="en-US" sz="5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1481609" y="5583595"/>
        <a:ext cx="884846" cy="442423"/>
      </dsp:txXfrm>
    </dsp:sp>
    <dsp:sp modelId="{92051A9C-8733-42F3-B318-3EB80347C80B}">
      <dsp:nvSpPr>
        <dsp:cNvPr id="0" name=""/>
        <dsp:cNvSpPr/>
      </dsp:nvSpPr>
      <dsp:spPr>
        <a:xfrm>
          <a:off x="3041886" y="4973639"/>
          <a:ext cx="884846" cy="4424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Head Freshman Coach </a:t>
          </a:r>
          <a:endParaRPr kumimoji="0" lang="en-US" altLang="en-US" sz="8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sz="5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3041886" y="4973639"/>
        <a:ext cx="884846" cy="442423"/>
      </dsp:txXfrm>
    </dsp:sp>
    <dsp:sp modelId="{B8BACD9D-E07B-4525-9B42-37863D011641}">
      <dsp:nvSpPr>
        <dsp:cNvPr id="0" name=""/>
        <dsp:cNvSpPr/>
      </dsp:nvSpPr>
      <dsp:spPr>
        <a:xfrm>
          <a:off x="2552283" y="5592740"/>
          <a:ext cx="884846" cy="4424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5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Asst. Freshman Coach </a:t>
          </a:r>
          <a:endParaRPr kumimoji="0" lang="en-US" altLang="en-US" sz="5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sz="5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2552283" y="5592740"/>
        <a:ext cx="884846" cy="442423"/>
      </dsp:txXfrm>
    </dsp:sp>
    <dsp:sp modelId="{3DBC9A69-E489-49E7-B030-9633BF74D0AA}">
      <dsp:nvSpPr>
        <dsp:cNvPr id="0" name=""/>
        <dsp:cNvSpPr/>
      </dsp:nvSpPr>
      <dsp:spPr>
        <a:xfrm>
          <a:off x="3549789" y="5583590"/>
          <a:ext cx="884846" cy="4424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Asst Freshman Coach</a:t>
          </a:r>
          <a:endParaRPr kumimoji="0" lang="en-US" alt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3549789" y="5583590"/>
        <a:ext cx="884846" cy="442423"/>
      </dsp:txXfrm>
    </dsp:sp>
    <dsp:sp modelId="{C1E7A952-4B6C-4E88-83E6-BE88F975C7C5}">
      <dsp:nvSpPr>
        <dsp:cNvPr id="0" name=""/>
        <dsp:cNvSpPr/>
      </dsp:nvSpPr>
      <dsp:spPr>
        <a:xfrm>
          <a:off x="913874" y="6156971"/>
          <a:ext cx="884846" cy="4424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Program Nutritionist</a:t>
          </a:r>
          <a:endParaRPr kumimoji="0" lang="en-US" alt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913874" y="6156971"/>
        <a:ext cx="884846" cy="442423"/>
      </dsp:txXfrm>
    </dsp:sp>
    <dsp:sp modelId="{940CCD54-B423-4BBC-8DAF-57D36265F7B3}">
      <dsp:nvSpPr>
        <dsp:cNvPr id="0" name=""/>
        <dsp:cNvSpPr/>
      </dsp:nvSpPr>
      <dsp:spPr>
        <a:xfrm>
          <a:off x="2808305" y="6147826"/>
          <a:ext cx="884846" cy="4424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High School Training Partners</a:t>
          </a:r>
          <a:endParaRPr kumimoji="0" lang="en-US" alt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1.</a:t>
          </a:r>
          <a:endParaRPr kumimoji="0" lang="en-US" alt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2.</a:t>
          </a:r>
          <a:endParaRPr kumimoji="0" lang="en-US" alt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3.</a:t>
          </a:r>
          <a:endParaRPr kumimoji="0" lang="en-US" alt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2808305" y="6147826"/>
        <a:ext cx="884846" cy="442423"/>
      </dsp:txXfrm>
    </dsp:sp>
    <dsp:sp modelId="{D975D352-37E3-489E-8A57-F47D8E05C9D1}">
      <dsp:nvSpPr>
        <dsp:cNvPr id="0" name=""/>
        <dsp:cNvSpPr/>
      </dsp:nvSpPr>
      <dsp:spPr>
        <a:xfrm>
          <a:off x="1501456" y="1410312"/>
          <a:ext cx="884846" cy="4424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Asst. Head Varsity Coach </a:t>
          </a:r>
          <a:endParaRPr kumimoji="0" lang="en-US" alt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500" b="1" i="0" u="sng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Dave WIllims</a:t>
          </a:r>
          <a:endParaRPr kumimoji="0" lang="en-US" alt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1501456" y="1410312"/>
        <a:ext cx="884846" cy="442423"/>
      </dsp:txXfrm>
    </dsp:sp>
    <dsp:sp modelId="{F1F8CD74-0422-4BFC-8550-74F4375F6748}">
      <dsp:nvSpPr>
        <dsp:cNvPr id="0" name=""/>
        <dsp:cNvSpPr/>
      </dsp:nvSpPr>
      <dsp:spPr>
        <a:xfrm>
          <a:off x="2616284" y="2030855"/>
          <a:ext cx="884846" cy="4424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Varsity Coach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106-120 </a:t>
          </a:r>
          <a:endParaRPr kumimoji="0" lang="en-US" altLang="en-US" sz="8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sz="5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2616284" y="2030855"/>
        <a:ext cx="884846" cy="442423"/>
      </dsp:txXfrm>
    </dsp:sp>
    <dsp:sp modelId="{C3F1ED37-30DB-4187-8B76-0CE2EE1E8731}">
      <dsp:nvSpPr>
        <dsp:cNvPr id="0" name=""/>
        <dsp:cNvSpPr/>
      </dsp:nvSpPr>
      <dsp:spPr>
        <a:xfrm>
          <a:off x="1529196" y="2607032"/>
          <a:ext cx="884846" cy="4424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Varsity Coach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126-138</a:t>
          </a:r>
          <a:endParaRPr kumimoji="0" lang="en-US" altLang="en-US" sz="8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1529196" y="2607032"/>
        <a:ext cx="884846" cy="442423"/>
      </dsp:txXfrm>
    </dsp:sp>
    <dsp:sp modelId="{99BCA537-D17C-4551-9AD7-D8505962609C}">
      <dsp:nvSpPr>
        <dsp:cNvPr id="0" name=""/>
        <dsp:cNvSpPr/>
      </dsp:nvSpPr>
      <dsp:spPr>
        <a:xfrm>
          <a:off x="2616594" y="2586875"/>
          <a:ext cx="884846" cy="4424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 </a:t>
          </a:r>
          <a:r>
            <a:rPr kumimoji="0" lang="en-US" altLang="en-US" sz="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Varsity </a:t>
          </a:r>
          <a:r>
            <a:rPr kumimoji="0" lang="en-US" altLang="en-US" sz="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Coach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144-157</a:t>
          </a:r>
          <a:endParaRPr kumimoji="0" lang="en-US" altLang="en-US" sz="8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sz="5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2616594" y="2586875"/>
        <a:ext cx="884846" cy="442423"/>
      </dsp:txXfrm>
    </dsp:sp>
    <dsp:sp modelId="{D1F43227-AAD5-42A8-A09B-CFFBC332D111}">
      <dsp:nvSpPr>
        <dsp:cNvPr id="0" name=""/>
        <dsp:cNvSpPr/>
      </dsp:nvSpPr>
      <dsp:spPr>
        <a:xfrm>
          <a:off x="1492927" y="3764637"/>
          <a:ext cx="884846" cy="4424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8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Asst</a:t>
          </a:r>
          <a:r>
            <a:rPr kumimoji="0" lang="en-US" altLang="en-US" sz="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 Coach</a:t>
          </a:r>
          <a:endParaRPr kumimoji="0" lang="en-US" altLang="en-US" sz="8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Girls Coach</a:t>
          </a:r>
          <a:endParaRPr kumimoji="0" lang="en-US" altLang="en-US" sz="8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sz="5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1492927" y="3764637"/>
        <a:ext cx="884846" cy="442423"/>
      </dsp:txXfrm>
    </dsp:sp>
    <dsp:sp modelId="{4F63236D-5288-4465-8A2F-A793125A0B4C}">
      <dsp:nvSpPr>
        <dsp:cNvPr id="0" name=""/>
        <dsp:cNvSpPr/>
      </dsp:nvSpPr>
      <dsp:spPr>
        <a:xfrm>
          <a:off x="2644033" y="3783546"/>
          <a:ext cx="884846" cy="4424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Asst. Coach </a:t>
          </a:r>
          <a:endParaRPr kumimoji="0" lang="en-US" altLang="en-US" sz="8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Girls Coach </a:t>
          </a:r>
          <a:endParaRPr kumimoji="0" lang="en-US" altLang="en-US" sz="8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sz="5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2644033" y="3783546"/>
        <a:ext cx="884846" cy="442423"/>
      </dsp:txXfrm>
    </dsp:sp>
    <dsp:sp modelId="{9E551AF1-13F6-49A2-98C2-9FEE3B6C35E7}">
      <dsp:nvSpPr>
        <dsp:cNvPr id="0" name=""/>
        <dsp:cNvSpPr/>
      </dsp:nvSpPr>
      <dsp:spPr>
        <a:xfrm>
          <a:off x="1491369" y="4356613"/>
          <a:ext cx="884846" cy="4424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Strength and Conditioning Coach</a:t>
          </a:r>
          <a:endParaRPr kumimoji="0" lang="en-US" alt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Asst. Varsity Coach</a:t>
          </a:r>
          <a:endParaRPr kumimoji="0" lang="en-US" alt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1491369" y="4356613"/>
        <a:ext cx="884846" cy="442423"/>
      </dsp:txXfrm>
    </dsp:sp>
    <dsp:sp modelId="{4FCF671A-C318-4872-9889-98981283D6EE}">
      <dsp:nvSpPr>
        <dsp:cNvPr id="0" name=""/>
        <dsp:cNvSpPr/>
      </dsp:nvSpPr>
      <dsp:spPr>
        <a:xfrm>
          <a:off x="2662004" y="4338947"/>
          <a:ext cx="884846" cy="4424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Mindset Coach </a:t>
          </a:r>
          <a:endParaRPr kumimoji="0" lang="en-US" alt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Asst Varsity Coach</a:t>
          </a:r>
          <a:endParaRPr kumimoji="0" lang="en-US" alt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2662004" y="4338947"/>
        <a:ext cx="884846" cy="442423"/>
      </dsp:txXfrm>
    </dsp:sp>
    <dsp:sp modelId="{50E0F9EC-3070-4982-8A8B-B214D243CA31}">
      <dsp:nvSpPr>
        <dsp:cNvPr id="0" name=""/>
        <dsp:cNvSpPr/>
      </dsp:nvSpPr>
      <dsp:spPr>
        <a:xfrm>
          <a:off x="1499899" y="3184111"/>
          <a:ext cx="884846" cy="4424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Varsity Coach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165-190</a:t>
          </a:r>
          <a:endParaRPr lang="en-US" sz="800" kern="1200" dirty="0"/>
        </a:p>
      </dsp:txBody>
      <dsp:txXfrm>
        <a:off x="1499899" y="3184111"/>
        <a:ext cx="884846" cy="442423"/>
      </dsp:txXfrm>
    </dsp:sp>
    <dsp:sp modelId="{0A6E294F-1695-42D4-963E-A3A84EFB68E6}">
      <dsp:nvSpPr>
        <dsp:cNvPr id="0" name=""/>
        <dsp:cNvSpPr/>
      </dsp:nvSpPr>
      <dsp:spPr>
        <a:xfrm>
          <a:off x="2643714" y="3229831"/>
          <a:ext cx="884846" cy="4424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Varsity coach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215-Hvy</a:t>
          </a:r>
          <a:endParaRPr lang="en-US" sz="800" kern="1200" dirty="0"/>
        </a:p>
      </dsp:txBody>
      <dsp:txXfrm>
        <a:off x="2643714" y="3229831"/>
        <a:ext cx="884846" cy="442423"/>
      </dsp:txXfrm>
    </dsp:sp>
    <dsp:sp modelId="{BE4576AD-146B-43C7-8659-98BF5ED00920}">
      <dsp:nvSpPr>
        <dsp:cNvPr id="0" name=""/>
        <dsp:cNvSpPr/>
      </dsp:nvSpPr>
      <dsp:spPr>
        <a:xfrm>
          <a:off x="6241289" y="755569"/>
          <a:ext cx="884846" cy="4424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5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RBWC Youth Wrestling Director</a:t>
          </a:r>
          <a:endParaRPr kumimoji="0" lang="en-US" alt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500" b="1" i="1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Joe Eddie Terribilini</a:t>
          </a:r>
          <a:endParaRPr kumimoji="0" lang="en-US" alt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6241289" y="755569"/>
        <a:ext cx="884846" cy="442423"/>
      </dsp:txXfrm>
    </dsp:sp>
    <dsp:sp modelId="{8C75107F-FDD2-4E34-9937-98D33E77B63E}">
      <dsp:nvSpPr>
        <dsp:cNvPr id="0" name=""/>
        <dsp:cNvSpPr/>
      </dsp:nvSpPr>
      <dsp:spPr>
        <a:xfrm>
          <a:off x="4696010" y="1906056"/>
          <a:ext cx="884846" cy="4424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Colts Head Coach</a:t>
          </a:r>
          <a:endParaRPr kumimoji="0" lang="en-US" alt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4696010" y="1906056"/>
        <a:ext cx="884846" cy="442423"/>
      </dsp:txXfrm>
    </dsp:sp>
    <dsp:sp modelId="{CA6E3F2D-447B-461A-B1CB-3A6CAAFCEF8B}">
      <dsp:nvSpPr>
        <dsp:cNvPr id="0" name=""/>
        <dsp:cNvSpPr/>
      </dsp:nvSpPr>
      <dsp:spPr>
        <a:xfrm>
          <a:off x="3936077" y="2490130"/>
          <a:ext cx="884846" cy="4424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Uppers Coach</a:t>
          </a:r>
          <a:endParaRPr kumimoji="0" lang="en-US" alt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3936077" y="2490130"/>
        <a:ext cx="884846" cy="442423"/>
      </dsp:txXfrm>
    </dsp:sp>
    <dsp:sp modelId="{DACDCB68-6ED7-49E7-BCE0-060CB0754302}">
      <dsp:nvSpPr>
        <dsp:cNvPr id="0" name=""/>
        <dsp:cNvSpPr/>
      </dsp:nvSpPr>
      <dsp:spPr>
        <a:xfrm>
          <a:off x="3918664" y="3120238"/>
          <a:ext cx="884846" cy="4424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Uppers Asst Coach</a:t>
          </a:r>
          <a:endParaRPr kumimoji="0" lang="en-US" alt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3918664" y="3120238"/>
        <a:ext cx="884846" cy="442423"/>
      </dsp:txXfrm>
    </dsp:sp>
    <dsp:sp modelId="{7D4C4068-61EC-4245-830D-73B7EF027826}">
      <dsp:nvSpPr>
        <dsp:cNvPr id="0" name=""/>
        <dsp:cNvSpPr/>
      </dsp:nvSpPr>
      <dsp:spPr>
        <a:xfrm>
          <a:off x="5227246" y="2541779"/>
          <a:ext cx="884846" cy="4424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5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Lowers Coach</a:t>
          </a:r>
          <a:endParaRPr kumimoji="0" lang="en-US" alt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5227246" y="2541779"/>
        <a:ext cx="884846" cy="442423"/>
      </dsp:txXfrm>
    </dsp:sp>
    <dsp:sp modelId="{EE3B9DBC-5D7E-423C-AE66-6312B6014462}">
      <dsp:nvSpPr>
        <dsp:cNvPr id="0" name=""/>
        <dsp:cNvSpPr/>
      </dsp:nvSpPr>
      <dsp:spPr>
        <a:xfrm>
          <a:off x="5211513" y="3165671"/>
          <a:ext cx="884846" cy="4424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5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Lowers Asst Coach</a:t>
          </a:r>
          <a:endParaRPr kumimoji="0" lang="en-US" alt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5211513" y="3165671"/>
        <a:ext cx="884846" cy="442423"/>
      </dsp:txXfrm>
    </dsp:sp>
    <dsp:sp modelId="{E99B9FEC-DAA8-49D5-88F9-6EE8E7F10747}">
      <dsp:nvSpPr>
        <dsp:cNvPr id="0" name=""/>
        <dsp:cNvSpPr/>
      </dsp:nvSpPr>
      <dsp:spPr>
        <a:xfrm>
          <a:off x="6146567" y="1842670"/>
          <a:ext cx="884846" cy="4424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RB X-Treme Head Coach</a:t>
          </a:r>
          <a:endParaRPr kumimoji="0" lang="en-US" alt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5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Sam Choi</a:t>
          </a:r>
          <a:endParaRPr kumimoji="0" lang="en-US" alt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6146567" y="1842670"/>
        <a:ext cx="884846" cy="442423"/>
      </dsp:txXfrm>
    </dsp:sp>
    <dsp:sp modelId="{305D7192-F049-4A0B-82AB-281D20D83689}">
      <dsp:nvSpPr>
        <dsp:cNvPr id="0" name=""/>
        <dsp:cNvSpPr/>
      </dsp:nvSpPr>
      <dsp:spPr>
        <a:xfrm>
          <a:off x="6404349" y="2558564"/>
          <a:ext cx="884846" cy="4424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Asst. Coach</a:t>
          </a:r>
          <a:endParaRPr kumimoji="0" lang="en-US" alt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6404349" y="2558564"/>
        <a:ext cx="884846" cy="442423"/>
      </dsp:txXfrm>
    </dsp:sp>
    <dsp:sp modelId="{0DFE4486-7734-4DAF-9DBA-476875E20B2D}">
      <dsp:nvSpPr>
        <dsp:cNvPr id="0" name=""/>
        <dsp:cNvSpPr/>
      </dsp:nvSpPr>
      <dsp:spPr>
        <a:xfrm>
          <a:off x="6340348" y="3488556"/>
          <a:ext cx="884846" cy="4424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Asst Coach</a:t>
          </a:r>
          <a:endParaRPr kumimoji="0" lang="en-US" alt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6340348" y="3488556"/>
        <a:ext cx="884846" cy="442423"/>
      </dsp:txXfrm>
    </dsp:sp>
    <dsp:sp modelId="{C1B840D7-796A-42BC-BBDB-A8D28D549C4D}">
      <dsp:nvSpPr>
        <dsp:cNvPr id="0" name=""/>
        <dsp:cNvSpPr/>
      </dsp:nvSpPr>
      <dsp:spPr>
        <a:xfrm>
          <a:off x="7276888" y="1869167"/>
          <a:ext cx="884846" cy="4424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RB Futures</a:t>
          </a:r>
          <a:endParaRPr kumimoji="0" lang="en-US" alt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Head Coach</a:t>
          </a:r>
          <a:endParaRPr kumimoji="0" lang="en-US" alt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5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Alex Martini</a:t>
          </a:r>
          <a:endParaRPr kumimoji="0" lang="en-US" alt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7276888" y="1869167"/>
        <a:ext cx="884846" cy="442423"/>
      </dsp:txXfrm>
    </dsp:sp>
    <dsp:sp modelId="{BBE47A74-67EE-4CA3-8553-C56951807DC7}">
      <dsp:nvSpPr>
        <dsp:cNvPr id="0" name=""/>
        <dsp:cNvSpPr/>
      </dsp:nvSpPr>
      <dsp:spPr>
        <a:xfrm>
          <a:off x="7639604" y="3399810"/>
          <a:ext cx="884846" cy="4424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RB Futures </a:t>
          </a:r>
          <a:endParaRPr kumimoji="0" lang="en-US" alt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Asst. Coach</a:t>
          </a:r>
          <a:endParaRPr kumimoji="0" lang="en-US" alt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7639604" y="3399810"/>
        <a:ext cx="884846" cy="442423"/>
      </dsp:txXfrm>
    </dsp:sp>
    <dsp:sp modelId="{D8BD6F29-81B3-4812-AB00-70FC1123109B}">
      <dsp:nvSpPr>
        <dsp:cNvPr id="0" name=""/>
        <dsp:cNvSpPr/>
      </dsp:nvSpPr>
      <dsp:spPr>
        <a:xfrm>
          <a:off x="8428737" y="1868543"/>
          <a:ext cx="884846" cy="4424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BHMS Bobcats(Region 8)  Head Coach</a:t>
          </a:r>
          <a:endParaRPr kumimoji="0" lang="en-US" alt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8428737" y="1868543"/>
        <a:ext cx="884846" cy="442423"/>
      </dsp:txXfrm>
    </dsp:sp>
    <dsp:sp modelId="{0E741FAB-B26F-4F6A-9600-0FEB11F2F01E}">
      <dsp:nvSpPr>
        <dsp:cNvPr id="0" name=""/>
        <dsp:cNvSpPr/>
      </dsp:nvSpPr>
      <dsp:spPr>
        <a:xfrm>
          <a:off x="9089284" y="3173856"/>
          <a:ext cx="884846" cy="4424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Asst. Coach</a:t>
          </a:r>
          <a:endParaRPr kumimoji="0" lang="en-US" alt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9089284" y="3173856"/>
        <a:ext cx="884846" cy="442423"/>
      </dsp:txXfrm>
    </dsp:sp>
    <dsp:sp modelId="{310E57A5-AC17-4EFA-93AC-2D007A4D2C25}">
      <dsp:nvSpPr>
        <dsp:cNvPr id="0" name=""/>
        <dsp:cNvSpPr/>
      </dsp:nvSpPr>
      <dsp:spPr>
        <a:xfrm>
          <a:off x="9107574" y="3827979"/>
          <a:ext cx="884846" cy="4424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High School Wrestler Coach</a:t>
          </a:r>
          <a:endParaRPr kumimoji="0" lang="en-US" alt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9107574" y="3827979"/>
        <a:ext cx="884846" cy="442423"/>
      </dsp:txXfrm>
    </dsp:sp>
    <dsp:sp modelId="{4778453A-9086-4C72-AD95-2BAA97889767}">
      <dsp:nvSpPr>
        <dsp:cNvPr id="0" name=""/>
        <dsp:cNvSpPr/>
      </dsp:nvSpPr>
      <dsp:spPr>
        <a:xfrm>
          <a:off x="7784604" y="2551649"/>
          <a:ext cx="884846" cy="4424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Parent/School Liason</a:t>
          </a:r>
          <a:endParaRPr kumimoji="0" lang="en-US" alt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7784604" y="2551649"/>
        <a:ext cx="884846" cy="442423"/>
      </dsp:txXfrm>
    </dsp:sp>
    <dsp:sp modelId="{02709FE9-F5CA-4F4F-B916-6AD850832393}">
      <dsp:nvSpPr>
        <dsp:cNvPr id="0" name=""/>
        <dsp:cNvSpPr/>
      </dsp:nvSpPr>
      <dsp:spPr>
        <a:xfrm>
          <a:off x="5337852" y="1286645"/>
          <a:ext cx="884846" cy="4424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Parent Liaison/Coach</a:t>
          </a:r>
          <a:endParaRPr kumimoji="0" lang="en-US" alt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5337852" y="1286645"/>
        <a:ext cx="884846" cy="442423"/>
      </dsp:txXfrm>
    </dsp:sp>
    <dsp:sp modelId="{1C11446A-F35B-42C3-B452-DAB756E12A62}">
      <dsp:nvSpPr>
        <dsp:cNvPr id="0" name=""/>
        <dsp:cNvSpPr/>
      </dsp:nvSpPr>
      <dsp:spPr>
        <a:xfrm>
          <a:off x="10110937" y="1259056"/>
          <a:ext cx="884846" cy="4424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5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RBWC High School Program</a:t>
          </a:r>
          <a:r>
            <a:rPr kumimoji="0" lang="en-US" altLang="en-US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 Director</a:t>
          </a:r>
          <a:endParaRPr kumimoji="0" lang="en-US" alt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Joe Eddie Terribilini</a:t>
          </a:r>
          <a:endParaRPr kumimoji="0" lang="en-US" alt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10110937" y="1259056"/>
        <a:ext cx="884846" cy="442423"/>
      </dsp:txXfrm>
    </dsp:sp>
    <dsp:sp modelId="{E695DB25-33C1-4369-AEFB-763265129391}">
      <dsp:nvSpPr>
        <dsp:cNvPr id="0" name=""/>
        <dsp:cNvSpPr/>
      </dsp:nvSpPr>
      <dsp:spPr>
        <a:xfrm>
          <a:off x="9575605" y="1887297"/>
          <a:ext cx="884846" cy="4424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Spring Season </a:t>
          </a:r>
          <a:endParaRPr kumimoji="0" lang="en-US" alt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Head Coach</a:t>
          </a:r>
          <a:endParaRPr kumimoji="0" lang="en-US" alt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9575605" y="1887297"/>
        <a:ext cx="884846" cy="442423"/>
      </dsp:txXfrm>
    </dsp:sp>
    <dsp:sp modelId="{4F67AEBC-944B-45AC-BB9C-3365371E9287}">
      <dsp:nvSpPr>
        <dsp:cNvPr id="0" name=""/>
        <dsp:cNvSpPr/>
      </dsp:nvSpPr>
      <dsp:spPr>
        <a:xfrm>
          <a:off x="9575605" y="2515538"/>
          <a:ext cx="884846" cy="4424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Spring Season </a:t>
          </a:r>
          <a:endParaRPr kumimoji="0" lang="en-US" alt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Assistant Coach</a:t>
          </a:r>
          <a:endParaRPr kumimoji="0" lang="en-US" alt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9575605" y="2515538"/>
        <a:ext cx="884846" cy="442423"/>
      </dsp:txXfrm>
    </dsp:sp>
    <dsp:sp modelId="{32FC5897-08A8-4FBF-9BC7-FBE415AE600C}">
      <dsp:nvSpPr>
        <dsp:cNvPr id="0" name=""/>
        <dsp:cNvSpPr/>
      </dsp:nvSpPr>
      <dsp:spPr>
        <a:xfrm>
          <a:off x="10646270" y="1887297"/>
          <a:ext cx="884846" cy="4424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Fall Season</a:t>
          </a:r>
          <a:endParaRPr kumimoji="0" lang="en-US" alt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 Head Coach</a:t>
          </a:r>
          <a:endParaRPr kumimoji="0" lang="en-US" alt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10646270" y="1887297"/>
        <a:ext cx="884846" cy="442423"/>
      </dsp:txXfrm>
    </dsp:sp>
    <dsp:sp modelId="{B0C3C84B-6284-4193-963B-C78842AF157D}">
      <dsp:nvSpPr>
        <dsp:cNvPr id="0" name=""/>
        <dsp:cNvSpPr/>
      </dsp:nvSpPr>
      <dsp:spPr>
        <a:xfrm>
          <a:off x="10646270" y="2515538"/>
          <a:ext cx="884846" cy="4424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Fall Season </a:t>
          </a:r>
          <a:endParaRPr kumimoji="0" lang="en-US" alt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Asst Coach</a:t>
          </a:r>
          <a:endParaRPr kumimoji="0" lang="en-US" alt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10646270" y="2515538"/>
        <a:ext cx="884846" cy="442423"/>
      </dsp:txXfrm>
    </dsp:sp>
    <dsp:sp modelId="{F7526472-2B83-4EB6-BEA6-3DDFF5800FAE}">
      <dsp:nvSpPr>
        <dsp:cNvPr id="0" name=""/>
        <dsp:cNvSpPr/>
      </dsp:nvSpPr>
      <dsp:spPr>
        <a:xfrm>
          <a:off x="7636233" y="481581"/>
          <a:ext cx="884846" cy="4424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</a:rPr>
            <a:t>RB</a:t>
          </a:r>
          <a:endParaRPr kumimoji="0" lang="en-US" alt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</a:rPr>
            <a:t> Wrestling Boosters</a:t>
          </a:r>
          <a:endParaRPr kumimoji="0" lang="en-US" alt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7636233" y="481581"/>
        <a:ext cx="884846" cy="442423"/>
      </dsp:txXfrm>
    </dsp:sp>
    <dsp:sp modelId="{02D79363-C29E-4767-9C52-070582067CDF}">
      <dsp:nvSpPr>
        <dsp:cNvPr id="0" name=""/>
        <dsp:cNvSpPr/>
      </dsp:nvSpPr>
      <dsp:spPr>
        <a:xfrm>
          <a:off x="5202329" y="3776472"/>
          <a:ext cx="884846" cy="4424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R="0" lvl="0" algn="ctr" defTabSz="222250" rtl="0" eaLnBrk="0" fontAlgn="base" latinLnBrk="0" hangingPunct="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en-US" altLang="en-US" sz="5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Lowers Asst Coach</a:t>
          </a:r>
          <a:endParaRPr kumimoji="0" lang="en-US" alt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R="0" lvl="0" algn="ctr" defTabSz="222250" rtl="0" eaLnBrk="0" fontAlgn="base" latinLnBrk="0" hangingPunct="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endParaRPr kumimoji="0" lang="en-US" alt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5202329" y="3776472"/>
        <a:ext cx="884846" cy="442423"/>
      </dsp:txXfrm>
    </dsp:sp>
    <dsp:sp modelId="{79C7A608-D13D-4B3D-98FD-EB08C0D0860A}">
      <dsp:nvSpPr>
        <dsp:cNvPr id="0" name=""/>
        <dsp:cNvSpPr/>
      </dsp:nvSpPr>
      <dsp:spPr>
        <a:xfrm>
          <a:off x="3886411" y="3749037"/>
          <a:ext cx="884846" cy="4424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Uppers Assistant Coach</a:t>
          </a:r>
          <a:endParaRPr lang="en-US" sz="500" kern="1200" dirty="0"/>
        </a:p>
      </dsp:txBody>
      <dsp:txXfrm>
        <a:off x="3886411" y="3749037"/>
        <a:ext cx="884846" cy="442423"/>
      </dsp:txXfrm>
    </dsp:sp>
    <dsp:sp modelId="{1EB2C2ED-F4A3-4D0A-B7DC-26705DC19BCA}">
      <dsp:nvSpPr>
        <dsp:cNvPr id="0" name=""/>
        <dsp:cNvSpPr/>
      </dsp:nvSpPr>
      <dsp:spPr>
        <a:xfrm>
          <a:off x="9088532" y="4443983"/>
          <a:ext cx="884846" cy="4424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R="0" lvl="0" algn="ctr" defTabSz="222250" rtl="0" eaLnBrk="0" fontAlgn="base" latinLnBrk="0" hangingPunct="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en-US" altLang="en-US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High School Wrestler Coach</a:t>
          </a:r>
          <a:endParaRPr kumimoji="0" lang="en-US" alt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R="0" lvl="0" algn="ctr" defTabSz="222250" rtl="0" eaLnBrk="0" fontAlgn="base" latinLnBrk="0" hangingPunct="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endParaRPr kumimoji="0" lang="en-US" altLang="en-US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9088532" y="4443983"/>
        <a:ext cx="884846" cy="442423"/>
      </dsp:txXfrm>
    </dsp:sp>
    <dsp:sp modelId="{4DB92478-6034-4CBB-8602-F2A9BE3A52D1}">
      <dsp:nvSpPr>
        <dsp:cNvPr id="0" name=""/>
        <dsp:cNvSpPr/>
      </dsp:nvSpPr>
      <dsp:spPr>
        <a:xfrm>
          <a:off x="2597065" y="1392460"/>
          <a:ext cx="884846" cy="4424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R="0" lvl="0" algn="ctr" defTabSz="222250" rtl="0" eaLnBrk="0" fontAlgn="base" latinLnBrk="0" hangingPunct="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en-US" altLang="en-US" sz="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Asst</a:t>
          </a:r>
          <a:r>
            <a:rPr kumimoji="0" lang="en-US" altLang="en-US" sz="5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 </a:t>
          </a:r>
          <a:r>
            <a:rPr kumimoji="0" lang="en-US" altLang="en-US" sz="5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Varsity Coach</a:t>
          </a:r>
          <a:endParaRPr kumimoji="0" lang="en-US" altLang="en-US" sz="5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2597065" y="1392460"/>
        <a:ext cx="884846" cy="4424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4164" y="484631"/>
            <a:ext cx="8676222" cy="1661161"/>
          </a:xfrm>
        </p:spPr>
        <p:txBody>
          <a:bodyPr/>
          <a:lstStyle/>
          <a:p>
            <a:r>
              <a:rPr lang="en-US" dirty="0" smtClean="0"/>
              <a:t>Ideal Coaching Structure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2414016"/>
            <a:ext cx="8676222" cy="3913632"/>
          </a:xfrm>
        </p:spPr>
        <p:txBody>
          <a:bodyPr/>
          <a:lstStyle/>
          <a:p>
            <a:r>
              <a:rPr lang="en-US" dirty="0" smtClean="0"/>
              <a:t>Rancho Bernardo Wrestling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RBHS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BHMS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RBWC Youth and High School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RBWC Rec Vs. Competitive Programs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05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127760"/>
          </a:xfrm>
        </p:spPr>
        <p:txBody>
          <a:bodyPr/>
          <a:lstStyle/>
          <a:p>
            <a:pPr algn="ctr"/>
            <a:r>
              <a:rPr lang="en-US" dirty="0" smtClean="0"/>
              <a:t>RBWC High School (High School off-season Club)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6305427"/>
              </p:ext>
            </p:extLst>
          </p:nvPr>
        </p:nvGraphicFramePr>
        <p:xfrm>
          <a:off x="3602736" y="1892808"/>
          <a:ext cx="5001768" cy="43488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01768">
                  <a:extLst>
                    <a:ext uri="{9D8B030D-6E8A-4147-A177-3AD203B41FA5}">
                      <a16:colId xmlns:a16="http://schemas.microsoft.com/office/drawing/2014/main" val="1904589337"/>
                    </a:ext>
                  </a:extLst>
                </a:gridCol>
              </a:tblGrid>
              <a:tr h="11163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RBWC </a:t>
                      </a:r>
                      <a:endParaRPr lang="en-US" sz="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69" marR="40869" marT="0" marB="0"/>
                </a:tc>
                <a:extLst>
                  <a:ext uri="{0D108BD9-81ED-4DB2-BD59-A6C34878D82A}">
                    <a16:rowId xmlns:a16="http://schemas.microsoft.com/office/drawing/2014/main" val="3098393613"/>
                  </a:ext>
                </a:extLst>
              </a:tr>
              <a:tr h="2232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High School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Spring Season (Freestyle/Greco) </a:t>
                      </a:r>
                      <a:endParaRPr lang="en-US" sz="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69" marR="40869" marT="0" marB="0"/>
                </a:tc>
                <a:extLst>
                  <a:ext uri="{0D108BD9-81ED-4DB2-BD59-A6C34878D82A}">
                    <a16:rowId xmlns:a16="http://schemas.microsoft.com/office/drawing/2014/main" val="371315165"/>
                  </a:ext>
                </a:extLst>
              </a:tr>
              <a:tr h="7442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Spring Season Head Coach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Leads all Spring Workouts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Attends and coordinates Spring tournament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(Attends all practices and Events</a:t>
                      </a:r>
                      <a:r>
                        <a:rPr lang="en-US" sz="800" dirty="0" smtClean="0">
                          <a:solidFill>
                            <a:schemeClr val="bg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)</a:t>
                      </a:r>
                      <a:endParaRPr lang="en-US" sz="8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40869" marR="40869" marT="0" marB="0"/>
                </a:tc>
                <a:extLst>
                  <a:ext uri="{0D108BD9-81ED-4DB2-BD59-A6C34878D82A}">
                    <a16:rowId xmlns:a16="http://schemas.microsoft.com/office/drawing/2014/main" val="3451802525"/>
                  </a:ext>
                </a:extLst>
              </a:tr>
              <a:tr h="7442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Spring Season Asst. Coach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Asst. all Spring Workouts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Attends and coordinates Spring tournament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(Attends all practices and Events</a:t>
                      </a:r>
                      <a:r>
                        <a:rPr lang="en-US" sz="800" dirty="0" smtClean="0">
                          <a:solidFill>
                            <a:schemeClr val="bg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)</a:t>
                      </a:r>
                      <a:endParaRPr lang="en-US" sz="8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40869" marR="40869" marT="0" marB="0"/>
                </a:tc>
                <a:extLst>
                  <a:ext uri="{0D108BD9-81ED-4DB2-BD59-A6C34878D82A}">
                    <a16:rowId xmlns:a16="http://schemas.microsoft.com/office/drawing/2014/main" val="560960512"/>
                  </a:ext>
                </a:extLst>
              </a:tr>
              <a:tr h="11163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Summer Season (Hybrid) </a:t>
                      </a:r>
                      <a:endParaRPr lang="en-US" sz="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69" marR="40869" marT="0" marB="0"/>
                </a:tc>
                <a:extLst>
                  <a:ext uri="{0D108BD9-81ED-4DB2-BD59-A6C34878D82A}">
                    <a16:rowId xmlns:a16="http://schemas.microsoft.com/office/drawing/2014/main" val="4181917467"/>
                  </a:ext>
                </a:extLst>
              </a:tr>
              <a:tr h="111631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Varies based on Program needs. Ran by Program director </a:t>
                      </a:r>
                      <a:endParaRPr lang="en-US" sz="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69" marR="40869" marT="0" marB="0"/>
                </a:tc>
                <a:extLst>
                  <a:ext uri="{0D108BD9-81ED-4DB2-BD59-A6C34878D82A}">
                    <a16:rowId xmlns:a16="http://schemas.microsoft.com/office/drawing/2014/main" val="3765300913"/>
                  </a:ext>
                </a:extLst>
              </a:tr>
              <a:tr h="11163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Fall Season (Folkstyle)</a:t>
                      </a:r>
                      <a:endParaRPr lang="en-US" sz="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69" marR="40869" marT="0" marB="0"/>
                </a:tc>
                <a:extLst>
                  <a:ext uri="{0D108BD9-81ED-4DB2-BD59-A6C34878D82A}">
                    <a16:rowId xmlns:a16="http://schemas.microsoft.com/office/drawing/2014/main" val="2303107684"/>
                  </a:ext>
                </a:extLst>
              </a:tr>
              <a:tr h="5209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Fall Season Head Coach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Lead the 26 Days Program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Attends Fall tournaments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(Attends all practices and Events</a:t>
                      </a:r>
                      <a:r>
                        <a:rPr lang="en-US" sz="800" dirty="0" smtClean="0">
                          <a:solidFill>
                            <a:schemeClr val="bg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)</a:t>
                      </a:r>
                      <a:endParaRPr lang="en-US" sz="8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40869" marR="40869" marT="0" marB="0"/>
                </a:tc>
                <a:extLst>
                  <a:ext uri="{0D108BD9-81ED-4DB2-BD59-A6C34878D82A}">
                    <a16:rowId xmlns:a16="http://schemas.microsoft.com/office/drawing/2014/main" val="829526742"/>
                  </a:ext>
                </a:extLst>
              </a:tr>
              <a:tr h="6325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Fall Season Asst. Coach 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Asst. in 26 days program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Attends Fall tournaments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(Attends all practices and Events</a:t>
                      </a:r>
                      <a:r>
                        <a:rPr lang="en-US" sz="800" dirty="0" smtClean="0">
                          <a:solidFill>
                            <a:schemeClr val="bg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)</a:t>
                      </a:r>
                      <a:endParaRPr lang="en-US" sz="8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40869" marR="40869" marT="0" marB="0"/>
                </a:tc>
                <a:extLst>
                  <a:ext uri="{0D108BD9-81ED-4DB2-BD59-A6C34878D82A}">
                    <a16:rowId xmlns:a16="http://schemas.microsoft.com/office/drawing/2014/main" val="3992974909"/>
                  </a:ext>
                </a:extLst>
              </a:tr>
              <a:tr h="8000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RBWC High School Off-season </a:t>
                      </a:r>
                      <a:r>
                        <a:rPr lang="en-US" sz="800" dirty="0" err="1">
                          <a:solidFill>
                            <a:schemeClr val="bg1"/>
                          </a:solidFill>
                          <a:effectLst/>
                        </a:rPr>
                        <a:t>Liason</a:t>
                      </a: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/Team Manager-  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Coordinates all information on off-season tournaments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Coordinates all registration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Coordinates rides and Hotels for all tournaments 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Attends all Coaches meeting at off-season tournaments 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Runs HUDL Account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(Parent Volunteer)</a:t>
                      </a:r>
                      <a:endParaRPr lang="en-US" sz="8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69" marR="40869" marT="0" marB="0"/>
                </a:tc>
                <a:extLst>
                  <a:ext uri="{0D108BD9-81ED-4DB2-BD59-A6C34878D82A}">
                    <a16:rowId xmlns:a16="http://schemas.microsoft.com/office/drawing/2014/main" val="42088613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9113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845" y="88392"/>
            <a:ext cx="9905998" cy="697992"/>
          </a:xfrm>
        </p:spPr>
        <p:txBody>
          <a:bodyPr/>
          <a:lstStyle/>
          <a:p>
            <a:pPr algn="ctr"/>
            <a:r>
              <a:rPr lang="en-US" dirty="0" smtClean="0"/>
              <a:t>RBWC Youth Rec-Team (COLTS)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2119633"/>
              </p:ext>
            </p:extLst>
          </p:nvPr>
        </p:nvGraphicFramePr>
        <p:xfrm>
          <a:off x="457200" y="786384"/>
          <a:ext cx="5550408" cy="5242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50408">
                  <a:extLst>
                    <a:ext uri="{9D8B030D-6E8A-4147-A177-3AD203B41FA5}">
                      <a16:colId xmlns:a16="http://schemas.microsoft.com/office/drawing/2014/main" val="373509271"/>
                    </a:ext>
                  </a:extLst>
                </a:gridCol>
              </a:tblGrid>
              <a:tr h="8586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Junior Club (Colts) 5-14 Recreational</a:t>
                      </a:r>
                      <a:endParaRPr lang="en-US" sz="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562" marR="25562" marT="0" marB="0"/>
                </a:tc>
                <a:extLst>
                  <a:ext uri="{0D108BD9-81ED-4DB2-BD59-A6C34878D82A}">
                    <a16:rowId xmlns:a16="http://schemas.microsoft.com/office/drawing/2014/main" val="594483495"/>
                  </a:ext>
                </a:extLst>
              </a:tr>
              <a:tr h="7298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Head Coach- Sam Choi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Coordinates Schedule 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Collects all owed money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Contacts Booster Secretary for distribution of information 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Contact booster secretary with all athletes information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Coordinates all Transportation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Coordinates facilities 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Coordinates all fundraisers 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Coordinates level up system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Kids come free</a:t>
                      </a:r>
                      <a:endParaRPr lang="en-US" sz="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562" marR="25562" marT="0" marB="0"/>
                </a:tc>
                <a:extLst>
                  <a:ext uri="{0D108BD9-81ED-4DB2-BD59-A6C34878D82A}">
                    <a16:rowId xmlns:a16="http://schemas.microsoft.com/office/drawing/2014/main" val="2645911349"/>
                  </a:ext>
                </a:extLst>
              </a:tr>
              <a:tr h="8371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Parent Liaison/Coach- Samantha Stewart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Helps with Coordination and expansion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Gets all information that is needed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Supports Head Coach As needed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Helps Coordinate Level-up System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Coordinates tournament registrations 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Finds ways to promote the program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Distributes gear 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Helps program director where needed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Kids come free</a:t>
                      </a:r>
                      <a:endParaRPr lang="en-US" sz="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562" marR="25562" marT="0" marB="0"/>
                </a:tc>
                <a:extLst>
                  <a:ext uri="{0D108BD9-81ED-4DB2-BD59-A6C34878D82A}">
                    <a16:rowId xmlns:a16="http://schemas.microsoft.com/office/drawing/2014/main" val="1512285093"/>
                  </a:ext>
                </a:extLst>
              </a:tr>
              <a:tr h="4078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Uppers Coach- Anthony Meza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Leads all Practices for 3rd-8</a:t>
                      </a:r>
                      <a:r>
                        <a:rPr lang="en-US" sz="800" baseline="30000">
                          <a:solidFill>
                            <a:schemeClr val="bg1"/>
                          </a:solidFill>
                          <a:effectLst/>
                        </a:rPr>
                        <a:t>th</a:t>
                      </a: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 grades/ Advanced level Kids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Attends all Tournaments for uppers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Coordinates with Head Coach in Transportation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Helps with levels up system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Kids come free</a:t>
                      </a: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en-US" sz="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562" marR="25562" marT="0" marB="0"/>
                </a:tc>
                <a:extLst>
                  <a:ext uri="{0D108BD9-81ED-4DB2-BD59-A6C34878D82A}">
                    <a16:rowId xmlns:a16="http://schemas.microsoft.com/office/drawing/2014/main" val="2896850494"/>
                  </a:ext>
                </a:extLst>
              </a:tr>
              <a:tr h="3434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Assistant Uppers Coach- Carlos Caro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Assists in 3rd-8</a:t>
                      </a:r>
                      <a:r>
                        <a:rPr lang="en-US" sz="800" baseline="30000">
                          <a:solidFill>
                            <a:schemeClr val="bg1"/>
                          </a:solidFill>
                          <a:effectLst/>
                        </a:rPr>
                        <a:t>th</a:t>
                      </a: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 graders practices/ Advanced level kids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Picks up any duties if upper coach is absent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Attends all tournaments for uppers</a:t>
                      </a:r>
                    </a:p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Kids come free</a:t>
                      </a:r>
                      <a:endParaRPr lang="en-US" sz="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562" marR="25562" marT="0" marB="0"/>
                </a:tc>
                <a:extLst>
                  <a:ext uri="{0D108BD9-81ED-4DB2-BD59-A6C34878D82A}">
                    <a16:rowId xmlns:a16="http://schemas.microsoft.com/office/drawing/2014/main" val="1707349094"/>
                  </a:ext>
                </a:extLst>
              </a:tr>
              <a:tr h="3434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Assistant Uppers Coach- Rod Jones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Assists in 3rd-8</a:t>
                      </a:r>
                      <a:r>
                        <a:rPr lang="en-US" sz="800" baseline="30000">
                          <a:solidFill>
                            <a:schemeClr val="bg1"/>
                          </a:solidFill>
                          <a:effectLst/>
                        </a:rPr>
                        <a:t>th</a:t>
                      </a: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 graders practices/ Advanced level kids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Picks up any duties if upper coach is absent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Attends all tournaments for uppers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Kids come free</a:t>
                      </a:r>
                      <a:endParaRPr lang="en-US" sz="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562" marR="25562" marT="0" marB="0"/>
                </a:tc>
                <a:extLst>
                  <a:ext uri="{0D108BD9-81ED-4DB2-BD59-A6C34878D82A}">
                    <a16:rowId xmlns:a16="http://schemas.microsoft.com/office/drawing/2014/main" val="598414347"/>
                  </a:ext>
                </a:extLst>
              </a:tr>
              <a:tr h="3434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Assistant Uppers Coach- Rodney </a:t>
                      </a:r>
                      <a:r>
                        <a:rPr lang="en-US" sz="800" dirty="0" err="1">
                          <a:solidFill>
                            <a:schemeClr val="bg1"/>
                          </a:solidFill>
                          <a:effectLst/>
                        </a:rPr>
                        <a:t>Dialamanta</a:t>
                      </a:r>
                      <a:endParaRPr lang="en-US" sz="8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Assists in 3rd-8</a:t>
                      </a:r>
                      <a:r>
                        <a:rPr lang="en-US" sz="800" baseline="30000" dirty="0">
                          <a:solidFill>
                            <a:schemeClr val="bg1"/>
                          </a:solidFill>
                          <a:effectLst/>
                        </a:rPr>
                        <a:t>th</a:t>
                      </a: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 graders practices/ Advanced level kids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Picks up any duties if upper coach is absent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Attends all tournaments for uppers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Kids come free</a:t>
                      </a:r>
                      <a:endParaRPr lang="en-US" sz="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562" marR="25562" marT="0" marB="0"/>
                </a:tc>
                <a:extLst>
                  <a:ext uri="{0D108BD9-81ED-4DB2-BD59-A6C34878D82A}">
                    <a16:rowId xmlns:a16="http://schemas.microsoft.com/office/drawing/2014/main" val="143549642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671954"/>
              </p:ext>
            </p:extLst>
          </p:nvPr>
        </p:nvGraphicFramePr>
        <p:xfrm>
          <a:off x="6007608" y="3468624"/>
          <a:ext cx="5550408" cy="2560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50408">
                  <a:extLst>
                    <a:ext uri="{9D8B030D-6E8A-4147-A177-3AD203B41FA5}">
                      <a16:colId xmlns:a16="http://schemas.microsoft.com/office/drawing/2014/main" val="3924246974"/>
                    </a:ext>
                  </a:extLst>
                </a:gridCol>
              </a:tblGrid>
              <a:tr h="4078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Lowers Coach- Alex Martini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Leads all Practices for k-2nd grades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Attends all Tournaments for Lowers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Coordinates with Head coach on transportation 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Helps with level up system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Kids come free</a:t>
                      </a:r>
                      <a:endParaRPr lang="en-US" sz="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562" marR="25562" marT="0" marB="0"/>
                </a:tc>
                <a:extLst>
                  <a:ext uri="{0D108BD9-81ED-4DB2-BD59-A6C34878D82A}">
                    <a16:rowId xmlns:a16="http://schemas.microsoft.com/office/drawing/2014/main" val="2654492125"/>
                  </a:ext>
                </a:extLst>
              </a:tr>
              <a:tr h="3434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Assistant Lowers Coach – Justin Mann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Assists in K-2nd graders practices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Picks up any duties if lowers coach is absent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Attends all tournaments for Lowers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Kids come free</a:t>
                      </a:r>
                      <a:endParaRPr lang="en-US" sz="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562" marR="25562" marT="0" marB="0"/>
                </a:tc>
                <a:extLst>
                  <a:ext uri="{0D108BD9-81ED-4DB2-BD59-A6C34878D82A}">
                    <a16:rowId xmlns:a16="http://schemas.microsoft.com/office/drawing/2014/main" val="310279352"/>
                  </a:ext>
                </a:extLst>
              </a:tr>
              <a:tr h="3434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Assistant Lowers Coach – Glenn Miller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Assists in K-2nd graders practices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Picks up any duties if lowers coach is absent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Attends all tournaments for Lowers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Kids come free</a:t>
                      </a:r>
                      <a:endParaRPr lang="en-US" sz="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562" marR="25562" marT="0" marB="0"/>
                </a:tc>
                <a:extLst>
                  <a:ext uri="{0D108BD9-81ED-4DB2-BD59-A6C34878D82A}">
                    <a16:rowId xmlns:a16="http://schemas.microsoft.com/office/drawing/2014/main" val="3331127708"/>
                  </a:ext>
                </a:extLst>
              </a:tr>
              <a:tr h="3434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Assistant Lowers Coach – 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Assists in K-2nd graders practices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Picks up any duties if lowers coach is absent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Attends all tournaments for Lowers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Kids come free</a:t>
                      </a:r>
                      <a:endParaRPr lang="en-US" sz="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562" marR="25562" marT="0" marB="0"/>
                </a:tc>
                <a:extLst>
                  <a:ext uri="{0D108BD9-81ED-4DB2-BD59-A6C34878D82A}">
                    <a16:rowId xmlns:a16="http://schemas.microsoft.com/office/drawing/2014/main" val="3331016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2977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2853" y="88392"/>
            <a:ext cx="9905998" cy="52425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RBWC Youth Competitive Year Around Team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5600803"/>
              </p:ext>
            </p:extLst>
          </p:nvPr>
        </p:nvGraphicFramePr>
        <p:xfrm>
          <a:off x="3291840" y="960118"/>
          <a:ext cx="5468111" cy="48319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68111">
                  <a:extLst>
                    <a:ext uri="{9D8B030D-6E8A-4147-A177-3AD203B41FA5}">
                      <a16:colId xmlns:a16="http://schemas.microsoft.com/office/drawing/2014/main" val="726191885"/>
                    </a:ext>
                  </a:extLst>
                </a:gridCol>
              </a:tblGrid>
              <a:tr h="1884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Junior Club (Xtreme Team) 10-14 Competitive Club</a:t>
                      </a:r>
                      <a:endParaRPr lang="en-US" sz="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492" marR="54492" marT="0" marB="0"/>
                </a:tc>
                <a:extLst>
                  <a:ext uri="{0D108BD9-81ED-4DB2-BD59-A6C34878D82A}">
                    <a16:rowId xmlns:a16="http://schemas.microsoft.com/office/drawing/2014/main" val="2040131210"/>
                  </a:ext>
                </a:extLst>
              </a:tr>
              <a:tr h="11231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Xtreme Team Head Coach- Sam Choi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Contacts Booster Secretary for distribution of information 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Contact booster secretary with all athletes information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Coordinates Xtreme team Schedule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Coordinates Transportation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492" marR="54492" marT="0" marB="0"/>
                </a:tc>
                <a:extLst>
                  <a:ext uri="{0D108BD9-81ED-4DB2-BD59-A6C34878D82A}">
                    <a16:rowId xmlns:a16="http://schemas.microsoft.com/office/drawing/2014/main" val="803739644"/>
                  </a:ext>
                </a:extLst>
              </a:tr>
              <a:tr h="6364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Xtreme Team Assistant Coach- Anthony Meza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Leads all Pre-Tournament Warm-ups. 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Attends all Xtreme team tourneys 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Picks up any duties if Head coach is absent. </a:t>
                      </a:r>
                      <a:endParaRPr lang="en-US" sz="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492" marR="54492" marT="0" marB="0"/>
                </a:tc>
                <a:extLst>
                  <a:ext uri="{0D108BD9-81ED-4DB2-BD59-A6C34878D82A}">
                    <a16:rowId xmlns:a16="http://schemas.microsoft.com/office/drawing/2014/main" val="2139172473"/>
                  </a:ext>
                </a:extLst>
              </a:tr>
              <a:tr h="6364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Xtreme Team Assistant Coach- 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Leads all Pre-Tournament Warm-ups. 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Attends all Xtreme team tourneys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Picks up any duties if Head coach is absent.</a:t>
                      </a:r>
                      <a:endParaRPr lang="en-US" sz="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492" marR="54492" marT="0" marB="0"/>
                </a:tc>
                <a:extLst>
                  <a:ext uri="{0D108BD9-81ED-4DB2-BD59-A6C34878D82A}">
                    <a16:rowId xmlns:a16="http://schemas.microsoft.com/office/drawing/2014/main" val="916859225"/>
                  </a:ext>
                </a:extLst>
              </a:tr>
              <a:tr h="1884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Junior Club (Futures) 5-9 Competitive Club</a:t>
                      </a:r>
                      <a:endParaRPr lang="en-US" sz="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492" marR="54492" marT="0" marB="0"/>
                </a:tc>
                <a:extLst>
                  <a:ext uri="{0D108BD9-81ED-4DB2-BD59-A6C34878D82A}">
                    <a16:rowId xmlns:a16="http://schemas.microsoft.com/office/drawing/2014/main" val="2500797398"/>
                  </a:ext>
                </a:extLst>
              </a:tr>
              <a:tr h="7861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Futures Team Head Coach-  Alex Martini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Contacts Booster Secretary for distribution of information 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Contact booster secretary with all athletes information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Coordinates Xtreme team Schedule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Coordinates Transportation</a:t>
                      </a:r>
                      <a:endParaRPr lang="en-US" sz="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492" marR="54492" marT="0" marB="0"/>
                </a:tc>
                <a:extLst>
                  <a:ext uri="{0D108BD9-81ED-4DB2-BD59-A6C34878D82A}">
                    <a16:rowId xmlns:a16="http://schemas.microsoft.com/office/drawing/2014/main" val="986173006"/>
                  </a:ext>
                </a:extLst>
              </a:tr>
              <a:tr h="6364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Futures Team Assistant Coach- 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Leads all Pre-Tournament Warm-ups. 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Attends all Xtreme team tourneys 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Picks up any duties if Head coach is absent. </a:t>
                      </a:r>
                      <a:endParaRPr lang="en-US" sz="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492" marR="54492" marT="0" marB="0"/>
                </a:tc>
                <a:extLst>
                  <a:ext uri="{0D108BD9-81ED-4DB2-BD59-A6C34878D82A}">
                    <a16:rowId xmlns:a16="http://schemas.microsoft.com/office/drawing/2014/main" val="2123502700"/>
                  </a:ext>
                </a:extLst>
              </a:tr>
              <a:tr h="6364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Futures Team Assistant Coach- 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Leads all Pre-Tournament Warm-ups. 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Attends all </a:t>
                      </a:r>
                      <a:r>
                        <a:rPr lang="en-US" sz="800" dirty="0" err="1">
                          <a:solidFill>
                            <a:schemeClr val="bg1"/>
                          </a:solidFill>
                          <a:effectLst/>
                        </a:rPr>
                        <a:t>Xtreme</a:t>
                      </a: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 team tourneys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Picks up any duties if Head coach is absent.</a:t>
                      </a:r>
                      <a:endParaRPr lang="en-US" sz="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492" marR="54492" marT="0" marB="0"/>
                </a:tc>
                <a:extLst>
                  <a:ext uri="{0D108BD9-81ED-4DB2-BD59-A6C34878D82A}">
                    <a16:rowId xmlns:a16="http://schemas.microsoft.com/office/drawing/2014/main" val="7550637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8561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2"/>
          <p:cNvSpPr>
            <a:spLocks noChangeArrowheads="1"/>
          </p:cNvSpPr>
          <p:nvPr/>
        </p:nvSpPr>
        <p:spPr bwMode="auto">
          <a:xfrm>
            <a:off x="-236452" y="-572"/>
            <a:ext cx="1552300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48933115"/>
              </p:ext>
            </p:extLst>
          </p:nvPr>
        </p:nvGraphicFramePr>
        <p:xfrm>
          <a:off x="82296" y="-571"/>
          <a:ext cx="12006072" cy="6729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343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All of Rancho Bernardo Wrestling </a:t>
            </a:r>
            <a:br>
              <a:rPr lang="en-US" dirty="0" smtClean="0"/>
            </a:br>
            <a:r>
              <a:rPr lang="en-US" dirty="0" smtClean="0"/>
              <a:t>Anything Wrestling Rancho Bernardo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effectLst/>
              </a:rPr>
              <a:t>Program Director- (Joe Eddie Terribilini) (Year around Position)</a:t>
            </a:r>
            <a:endParaRPr lang="en-US" dirty="0">
              <a:effectLst/>
            </a:endParaRPr>
          </a:p>
          <a:p>
            <a:pPr lvl="0"/>
            <a:r>
              <a:rPr lang="en-US" dirty="0">
                <a:effectLst/>
              </a:rPr>
              <a:t>Develops System and Relays System to all levels</a:t>
            </a:r>
          </a:p>
          <a:p>
            <a:pPr lvl="0"/>
            <a:r>
              <a:rPr lang="en-US" dirty="0">
                <a:effectLst/>
              </a:rPr>
              <a:t>Responsible for hiring all Coaches</a:t>
            </a:r>
          </a:p>
          <a:p>
            <a:pPr lvl="0"/>
            <a:r>
              <a:rPr lang="en-US" dirty="0">
                <a:effectLst/>
              </a:rPr>
              <a:t>Responsible for teaching all coaches the system and making sure it is understood. </a:t>
            </a:r>
          </a:p>
          <a:p>
            <a:pPr lvl="0"/>
            <a:r>
              <a:rPr lang="en-US" dirty="0">
                <a:effectLst/>
              </a:rPr>
              <a:t>Leads all Camp </a:t>
            </a:r>
            <a:r>
              <a:rPr lang="en-US" dirty="0" smtClean="0">
                <a:effectLst/>
              </a:rPr>
              <a:t>stuff</a:t>
            </a:r>
          </a:p>
          <a:p>
            <a:pPr lvl="0"/>
            <a:r>
              <a:rPr lang="en-US" dirty="0" smtClean="0">
                <a:effectLst/>
              </a:rPr>
              <a:t>Leads All Season Activities</a:t>
            </a:r>
          </a:p>
          <a:p>
            <a:pPr lvl="0"/>
            <a:r>
              <a:rPr lang="en-US" dirty="0" smtClean="0">
                <a:effectLst/>
              </a:rPr>
              <a:t>Makes tough Decision on the betterment of the program</a:t>
            </a:r>
            <a:endParaRPr lang="en-US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670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565" y="79248"/>
            <a:ext cx="9905998" cy="1072896"/>
          </a:xfrm>
        </p:spPr>
        <p:txBody>
          <a:bodyPr/>
          <a:lstStyle/>
          <a:p>
            <a:pPr algn="ctr"/>
            <a:r>
              <a:rPr lang="en-US" dirty="0" smtClean="0"/>
              <a:t>High School (Rancho Bernardo High School Broncos) 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192150"/>
              </p:ext>
            </p:extLst>
          </p:nvPr>
        </p:nvGraphicFramePr>
        <p:xfrm>
          <a:off x="412291" y="1152144"/>
          <a:ext cx="5641037" cy="51178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41037">
                  <a:extLst>
                    <a:ext uri="{9D8B030D-6E8A-4147-A177-3AD203B41FA5}">
                      <a16:colId xmlns:a16="http://schemas.microsoft.com/office/drawing/2014/main" val="3131714860"/>
                    </a:ext>
                  </a:extLst>
                </a:gridCol>
              </a:tblGrid>
              <a:tr h="1156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High School RBHS</a:t>
                      </a:r>
                      <a:endParaRPr lang="en-US" sz="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350" marR="41350" marT="0" marB="0"/>
                </a:tc>
                <a:extLst>
                  <a:ext uri="{0D108BD9-81ED-4DB2-BD59-A6C34878D82A}">
                    <a16:rowId xmlns:a16="http://schemas.microsoft.com/office/drawing/2014/main" val="3531429539"/>
                  </a:ext>
                </a:extLst>
              </a:tr>
              <a:tr h="25450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Head Coach- </a:t>
                      </a: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JOE EDDIE TERRIBILINI</a:t>
                      </a:r>
                      <a:endParaRPr lang="en-US" sz="8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Creates High School Schedule for Varsity 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Coordinates with JV and Freshman Coach on Schedule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Communicates all High School Activities with Boosters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Communication with High School Athletic Director. 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Attends all Varsity Tournaments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Attends all Seeding meetings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Takes all attendance 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Prints out all Hydration sheets for tournaments/Duals. 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Contacts Booster Secretary for distribution of information for JV/V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Contact booster secretary with all athletes information for JV/V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Creates Practice Plans (JV and Varsity)</a:t>
                      </a:r>
                    </a:p>
                    <a:p>
                      <a:pPr marL="742950" marR="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  <a:tabLst>
                          <a:tab pos="914400" algn="l"/>
                        </a:tabLs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Lifting</a:t>
                      </a:r>
                    </a:p>
                    <a:p>
                      <a:pPr marL="742950" marR="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  <a:tabLst>
                          <a:tab pos="914400" algn="l"/>
                        </a:tabLs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Conditioning</a:t>
                      </a:r>
                    </a:p>
                    <a:p>
                      <a:pPr marL="742950" marR="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  <a:tabLst>
                          <a:tab pos="914400" algn="l"/>
                        </a:tabLs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Technique</a:t>
                      </a:r>
                    </a:p>
                    <a:p>
                      <a:pPr marL="742950" marR="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  <a:tabLst>
                          <a:tab pos="914400" algn="l"/>
                        </a:tabLs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Live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Creates Off-Season Schedules</a:t>
                      </a:r>
                    </a:p>
                    <a:p>
                      <a:pPr marL="742950" marR="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  <a:tabLst>
                          <a:tab pos="914400" algn="l"/>
                        </a:tabLs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Practices</a:t>
                      </a:r>
                    </a:p>
                    <a:p>
                      <a:pPr marL="742950" marR="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  <a:tabLst>
                          <a:tab pos="914400" algn="l"/>
                        </a:tabLs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Camps </a:t>
                      </a:r>
                    </a:p>
                    <a:p>
                      <a:pPr marL="742950" marR="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  <a:tabLst>
                          <a:tab pos="914400" algn="l"/>
                        </a:tabLs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Lifting sessions</a:t>
                      </a:r>
                    </a:p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 dirty="0">
                          <a:solidFill>
                            <a:schemeClr val="bg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(Every day and all Tournaments)- Full Stipend</a:t>
                      </a:r>
                      <a:endParaRPr lang="en-US" sz="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350" marR="41350" marT="0" marB="0"/>
                </a:tc>
                <a:extLst>
                  <a:ext uri="{0D108BD9-81ED-4DB2-BD59-A6C34878D82A}">
                    <a16:rowId xmlns:a16="http://schemas.microsoft.com/office/drawing/2014/main" val="1249661751"/>
                  </a:ext>
                </a:extLst>
              </a:tr>
              <a:tr h="231364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Assistant Head Coach- </a:t>
                      </a: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DAVE WILLIAMS</a:t>
                      </a:r>
                      <a:endParaRPr lang="en-US" sz="8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Fills in for Head Coach if Absent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Coordinates all Diet Plans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Develops best possible line-ups for Duals and or Tournament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Coach in charge for all Varsity Weigh-ins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Coordinates Grade Level State tournament every year. 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Assists Strength coach in all Weight Training Sessions</a:t>
                      </a:r>
                    </a:p>
                    <a:p>
                      <a:pPr marL="742950" marR="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  <a:tabLst>
                          <a:tab pos="914400" algn="l"/>
                        </a:tabLs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During Season</a:t>
                      </a:r>
                    </a:p>
                    <a:p>
                      <a:pPr marL="742950" marR="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  <a:tabLst>
                          <a:tab pos="914400" algn="l"/>
                        </a:tabLs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Off Season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Leads all Live Wrestling Sessions 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Calls in all Scores to Papers and other Sources(</a:t>
                      </a:r>
                      <a:r>
                        <a:rPr lang="en-US" sz="800" dirty="0" err="1">
                          <a:solidFill>
                            <a:schemeClr val="bg1"/>
                          </a:solidFill>
                          <a:effectLst/>
                        </a:rPr>
                        <a:t>I.e</a:t>
                      </a: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 Person in charge of website)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Coordinates one on one session with Athletes. (To Include Video Taping)</a:t>
                      </a:r>
                    </a:p>
                    <a:p>
                      <a:pPr marL="742950" marR="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  <a:tabLst>
                          <a:tab pos="914400" algn="l"/>
                        </a:tabLs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In following Weight Classes:</a:t>
                      </a:r>
                    </a:p>
                    <a:p>
                      <a:pPr marL="1143000" marR="0" lvl="2" indent="-2286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371600" algn="l"/>
                        </a:tabLst>
                      </a:pPr>
                      <a:r>
                        <a:rPr lang="en-US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8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1143000" marR="0" lvl="2" indent="-2286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371600" algn="l"/>
                        </a:tabLst>
                      </a:pPr>
                      <a:r>
                        <a:rPr lang="en-US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8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1143000" marR="0" lvl="2" indent="-2286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371600" algn="l"/>
                        </a:tabLst>
                      </a:pPr>
                      <a:r>
                        <a:rPr lang="en-US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8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1371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 dirty="0">
                          <a:solidFill>
                            <a:schemeClr val="bg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 (Every day and all Tournaments)- Full Stipend</a:t>
                      </a:r>
                      <a:endParaRPr lang="en-US" sz="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350" marR="41350" marT="0" marB="0"/>
                </a:tc>
                <a:extLst>
                  <a:ext uri="{0D108BD9-81ED-4DB2-BD59-A6C34878D82A}">
                    <a16:rowId xmlns:a16="http://schemas.microsoft.com/office/drawing/2014/main" val="1992249882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180798"/>
              </p:ext>
            </p:extLst>
          </p:nvPr>
        </p:nvGraphicFramePr>
        <p:xfrm>
          <a:off x="6053328" y="1275586"/>
          <a:ext cx="5513832" cy="49943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13832">
                  <a:extLst>
                    <a:ext uri="{9D8B030D-6E8A-4147-A177-3AD203B41FA5}">
                      <a16:colId xmlns:a16="http://schemas.microsoft.com/office/drawing/2014/main" val="506037811"/>
                    </a:ext>
                  </a:extLst>
                </a:gridCol>
              </a:tblGrid>
              <a:tr h="24971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Assistant Varsity Coach-  Not Filled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Coordinates all videotaping of athlete’s matches. 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Works with Head coach on system development. 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Leads all pre-tournament warm-ups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Facilitates all “extra conditioning” workouts for missing practices or </a:t>
                      </a:r>
                      <a:r>
                        <a:rPr lang="en-US" sz="800" dirty="0" err="1">
                          <a:solidFill>
                            <a:schemeClr val="bg1"/>
                          </a:solidFill>
                          <a:effectLst/>
                        </a:rPr>
                        <a:t>Tardys</a:t>
                      </a:r>
                      <a:endParaRPr lang="en-US" sz="8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Drills with Wrestlers around weight class assigned.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Helps Coordinate summer Camps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Coordinates one on one session with Athletes. (To Include Video Taping)</a:t>
                      </a:r>
                    </a:p>
                    <a:p>
                      <a:pPr marL="742950" marR="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  <a:tabLst>
                          <a:tab pos="914400" algn="l"/>
                        </a:tabLst>
                      </a:pPr>
                      <a:r>
                        <a:rPr lang="en-US" sz="800" dirty="0" smtClean="0">
                          <a:solidFill>
                            <a:schemeClr val="bg1"/>
                          </a:solidFill>
                          <a:effectLst/>
                        </a:rPr>
                        <a:t>Coordinates all Video to be displayed</a:t>
                      </a:r>
                      <a:r>
                        <a:rPr lang="en-US" sz="800" baseline="0" dirty="0" smtClean="0">
                          <a:solidFill>
                            <a:schemeClr val="bg1"/>
                          </a:solidFill>
                          <a:effectLst/>
                        </a:rPr>
                        <a:t> properly</a:t>
                      </a:r>
                      <a:endParaRPr lang="en-US" sz="8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 dirty="0">
                          <a:solidFill>
                            <a:schemeClr val="bg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(2-3 Practices/week. Covers all Tourneys as the Varsity #3 or where needed) Full Stipend)</a:t>
                      </a:r>
                      <a:r>
                        <a:rPr lang="en-US" sz="800" u="sng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en-US" sz="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89" marR="55789" marT="0" marB="0"/>
                </a:tc>
                <a:extLst>
                  <a:ext uri="{0D108BD9-81ED-4DB2-BD59-A6C34878D82A}">
                    <a16:rowId xmlns:a16="http://schemas.microsoft.com/office/drawing/2014/main" val="364374364"/>
                  </a:ext>
                </a:extLst>
              </a:tr>
              <a:tr h="24971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Assistant Varsity Coach-  Not Filled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Coordinates all videotaping of athlete’s matches. 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Works with Head coach on system development. 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Leads all pre-tournament warm-ups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Facilitates all “extra conditioning” workouts for missing practices or </a:t>
                      </a:r>
                      <a:r>
                        <a:rPr lang="en-US" sz="800" dirty="0" smtClean="0">
                          <a:solidFill>
                            <a:schemeClr val="bg1"/>
                          </a:solidFill>
                          <a:effectLst/>
                        </a:rPr>
                        <a:t>Tardy</a:t>
                      </a:r>
                      <a:endParaRPr lang="en-US" sz="8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Drills with Wrestlers around weight class assigned.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Helps Coordinate summer Camps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Coordinates one on one session with Athletes. (To Include Video Taping)</a:t>
                      </a:r>
                    </a:p>
                    <a:p>
                      <a:pPr marL="742950" marR="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  <a:tabLst>
                          <a:tab pos="914400" algn="l"/>
                        </a:tabLs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In following Weight Classes:</a:t>
                      </a:r>
                    </a:p>
                    <a:p>
                      <a:pPr marL="1143000" marR="0" lvl="2" indent="-2286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371600" algn="l"/>
                        </a:tabLst>
                      </a:pPr>
                      <a:r>
                        <a:rPr lang="en-US" sz="800" dirty="0" smtClean="0">
                          <a:solidFill>
                            <a:schemeClr val="bg1"/>
                          </a:solidFill>
                          <a:effectLst/>
                        </a:rPr>
                        <a:t>106-120</a:t>
                      </a:r>
                      <a:endParaRPr lang="en-US" sz="8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 dirty="0">
                          <a:solidFill>
                            <a:schemeClr val="bg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(2-3 Practices/week. Covers all Tourneys as the Varsity #4 or where needed) Full Stipend)</a:t>
                      </a:r>
                      <a:endParaRPr lang="en-US" sz="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89" marR="55789" marT="0" marB="0"/>
                </a:tc>
                <a:extLst>
                  <a:ext uri="{0D108BD9-81ED-4DB2-BD59-A6C34878D82A}">
                    <a16:rowId xmlns:a16="http://schemas.microsoft.com/office/drawing/2014/main" val="36608893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4949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115824"/>
            <a:ext cx="9905998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High School (Rancho Bernardo High School Broncos) </a:t>
            </a:r>
            <a:r>
              <a:rPr lang="en-US" dirty="0" err="1" smtClean="0"/>
              <a:t>Cont</a:t>
            </a:r>
            <a:r>
              <a:rPr lang="en-US" dirty="0" smtClean="0"/>
              <a:t>…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3289532"/>
              </p:ext>
            </p:extLst>
          </p:nvPr>
        </p:nvGraphicFramePr>
        <p:xfrm>
          <a:off x="795529" y="1106424"/>
          <a:ext cx="4654296" cy="50145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54296">
                  <a:extLst>
                    <a:ext uri="{9D8B030D-6E8A-4147-A177-3AD203B41FA5}">
                      <a16:colId xmlns:a16="http://schemas.microsoft.com/office/drawing/2014/main" val="2384649009"/>
                    </a:ext>
                  </a:extLst>
                </a:gridCol>
              </a:tblGrid>
              <a:tr h="9832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Assistant Varsity Coach- </a:t>
                      </a:r>
                      <a:endParaRPr lang="en-US" sz="8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171450" marR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 smtClean="0">
                          <a:solidFill>
                            <a:schemeClr val="bg1"/>
                          </a:solidFill>
                          <a:effectLst/>
                        </a:rPr>
                        <a:t>Works </a:t>
                      </a: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with Head coach on system development. 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Drills with Wrestlers around weight class assigned.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Coordinates one on one session with Athletes. (To Include Video Taping)</a:t>
                      </a:r>
                    </a:p>
                    <a:p>
                      <a:pPr marL="742950" marR="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  <a:tabLst>
                          <a:tab pos="914400" algn="l"/>
                        </a:tabLs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In following Weight Classes:</a:t>
                      </a:r>
                    </a:p>
                    <a:p>
                      <a:pPr marL="1143000" marR="0" lvl="2" indent="-2286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  <a:tabLst>
                          <a:tab pos="1371600" algn="l"/>
                        </a:tabLst>
                      </a:pPr>
                      <a:r>
                        <a:rPr lang="en-US" sz="800" dirty="0" smtClean="0">
                          <a:solidFill>
                            <a:schemeClr val="bg1"/>
                          </a:solidFill>
                          <a:effectLst/>
                        </a:rPr>
                        <a:t>126- 138</a:t>
                      </a:r>
                      <a:endParaRPr lang="en-US" sz="8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 dirty="0">
                          <a:solidFill>
                            <a:schemeClr val="bg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(1-2 Practices a week and attends tourneys as they can) Volunteer</a:t>
                      </a:r>
                      <a:endParaRPr lang="en-US" sz="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391" marR="37391" marT="0" marB="0"/>
                </a:tc>
                <a:extLst>
                  <a:ext uri="{0D108BD9-81ED-4DB2-BD59-A6C34878D82A}">
                    <a16:rowId xmlns:a16="http://schemas.microsoft.com/office/drawing/2014/main" val="2520950327"/>
                  </a:ext>
                </a:extLst>
              </a:tr>
              <a:tr h="9832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Assistant Varsity Coach- </a:t>
                      </a:r>
                      <a:endParaRPr lang="en-US" sz="8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171450" marR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 smtClean="0">
                          <a:solidFill>
                            <a:schemeClr val="bg1"/>
                          </a:solidFill>
                          <a:effectLst/>
                        </a:rPr>
                        <a:t>Works </a:t>
                      </a: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with Head coach on system development. 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Drills with Wrestlers around weight class assigned.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Coordinates one on one session with Athletes. (To Include Video Taping)</a:t>
                      </a:r>
                    </a:p>
                    <a:p>
                      <a:pPr marL="742950" marR="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  <a:tabLst>
                          <a:tab pos="914400" algn="l"/>
                        </a:tabLs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In following Weight Classes:</a:t>
                      </a:r>
                    </a:p>
                    <a:p>
                      <a:pPr marL="1143000" marR="0" lvl="2" indent="-2286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  <a:tabLst>
                          <a:tab pos="1371600" algn="l"/>
                        </a:tabLst>
                      </a:pPr>
                      <a:r>
                        <a:rPr lang="en-US" sz="800" dirty="0" smtClean="0">
                          <a:solidFill>
                            <a:schemeClr val="bg1"/>
                          </a:solidFill>
                          <a:effectLst/>
                        </a:rPr>
                        <a:t>144-157</a:t>
                      </a:r>
                      <a:endParaRPr lang="en-US" sz="8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 dirty="0">
                          <a:solidFill>
                            <a:schemeClr val="bg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(1-2 Practices a week and attends tourneys as they can) Volunteer</a:t>
                      </a:r>
                      <a:endParaRPr lang="en-US" sz="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391" marR="37391" marT="0" marB="0"/>
                </a:tc>
                <a:extLst>
                  <a:ext uri="{0D108BD9-81ED-4DB2-BD59-A6C34878D82A}">
                    <a16:rowId xmlns:a16="http://schemas.microsoft.com/office/drawing/2014/main" val="555795777"/>
                  </a:ext>
                </a:extLst>
              </a:tr>
              <a:tr h="9832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Assistant Varsity Coach Mindset Coach- Not Filled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Works with Head coach on system development. 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Schedules Mindset Trainings 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Adapts lessons in winning the mental Game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Drills with Wrestlers as needed.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Coordinates one on one session with Athletes. (for mind mapping and training)</a:t>
                      </a:r>
                    </a:p>
                    <a:p>
                      <a:pPr marL="1143000" marR="0" lvl="2" indent="-2286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  <a:tabLst>
                          <a:tab pos="1371600" algn="l"/>
                        </a:tabLs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Works with head coach on mindset needs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8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8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 dirty="0">
                          <a:solidFill>
                            <a:schemeClr val="bg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 (2-3 Practices a week and attends 1 Tourney per </a:t>
                      </a:r>
                      <a:r>
                        <a:rPr lang="en-US" sz="800" u="sng" dirty="0" err="1">
                          <a:solidFill>
                            <a:schemeClr val="bg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monts</a:t>
                      </a:r>
                      <a:r>
                        <a:rPr lang="en-US" sz="800" u="sng" dirty="0">
                          <a:solidFill>
                            <a:schemeClr val="bg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) ½ Stipend</a:t>
                      </a:r>
                      <a:endParaRPr lang="en-US" sz="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391" marR="37391" marT="0" marB="0"/>
                </a:tc>
                <a:extLst>
                  <a:ext uri="{0D108BD9-81ED-4DB2-BD59-A6C34878D82A}">
                    <a16:rowId xmlns:a16="http://schemas.microsoft.com/office/drawing/2014/main" val="4204632621"/>
                  </a:ext>
                </a:extLst>
              </a:tr>
              <a:tr h="145149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Assistant Coach/Strength and condition coach-  Not Filled 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Works with Head coach to Design Weight Training and conditioning Program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Leads All Conditioning Workouts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Lead all Strength workouts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Facilitates all “extra conditioning” workouts for missing practices or Tardy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Works with Head coach on system development. 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Drills with Wrestlers around weight class assigned.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Coordinates one on one session with Athletes. 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Coordinates one on one session with Athletes. (To Include Video Taping)</a:t>
                      </a:r>
                    </a:p>
                    <a:p>
                      <a:pPr marL="742950" marR="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In following Weight Classes:</a:t>
                      </a:r>
                    </a:p>
                    <a:p>
                      <a:pPr marL="1143000" marR="0" lvl="2" indent="-2286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________________</a:t>
                      </a:r>
                    </a:p>
                    <a:p>
                      <a:pPr marL="1143000" marR="0" lvl="2" indent="-2286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________________</a:t>
                      </a:r>
                    </a:p>
                    <a:p>
                      <a:pPr marL="1143000" marR="0" lvl="2" indent="-2286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_______________</a:t>
                      </a:r>
                    </a:p>
                    <a:p>
                      <a:pPr marL="1143000" marR="0" lvl="2" indent="-2286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_______________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 dirty="0">
                          <a:solidFill>
                            <a:schemeClr val="bg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(4-5 Practices a week and 1-2 Tourneys per season) ½ Stipend</a:t>
                      </a:r>
                      <a:endParaRPr lang="en-US" sz="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391" marR="37391" marT="0" marB="0"/>
                </a:tc>
                <a:extLst>
                  <a:ext uri="{0D108BD9-81ED-4DB2-BD59-A6C34878D82A}">
                    <a16:rowId xmlns:a16="http://schemas.microsoft.com/office/drawing/2014/main" val="1089567625"/>
                  </a:ext>
                </a:extLst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3586867"/>
              </p:ext>
            </p:extLst>
          </p:nvPr>
        </p:nvGraphicFramePr>
        <p:xfrm>
          <a:off x="5795709" y="1106424"/>
          <a:ext cx="4654296" cy="47512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54296">
                  <a:extLst>
                    <a:ext uri="{9D8B030D-6E8A-4147-A177-3AD203B41FA5}">
                      <a16:colId xmlns:a16="http://schemas.microsoft.com/office/drawing/2014/main" val="2384649009"/>
                    </a:ext>
                  </a:extLst>
                </a:gridCol>
              </a:tblGrid>
              <a:tr h="9832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Assistant Varsity Coach- </a:t>
                      </a:r>
                      <a:endParaRPr lang="en-US" sz="8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171450" marR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 smtClean="0">
                          <a:solidFill>
                            <a:schemeClr val="bg1"/>
                          </a:solidFill>
                          <a:effectLst/>
                        </a:rPr>
                        <a:t>Works </a:t>
                      </a: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with Head coach on system development. 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Drills with Wrestlers around weight class assigned.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Coordinates one on one session with Athletes. (To Include Video Taping)</a:t>
                      </a:r>
                    </a:p>
                    <a:p>
                      <a:pPr marL="742950" marR="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  <a:tabLst>
                          <a:tab pos="914400" algn="l"/>
                        </a:tabLs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In following Weight Classes:</a:t>
                      </a:r>
                    </a:p>
                    <a:p>
                      <a:pPr marL="1143000" marR="0" lvl="2" indent="-2286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  <a:tabLst>
                          <a:tab pos="1371600" algn="l"/>
                        </a:tabLst>
                      </a:pPr>
                      <a:r>
                        <a:rPr lang="en-US" sz="800" dirty="0" smtClean="0">
                          <a:solidFill>
                            <a:schemeClr val="bg1"/>
                          </a:solidFill>
                          <a:effectLst/>
                        </a:rPr>
                        <a:t>160-190</a:t>
                      </a:r>
                      <a:endParaRPr lang="en-US" sz="8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 dirty="0">
                          <a:solidFill>
                            <a:schemeClr val="bg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(1-2 Practices a week and attends tourneys as they can) Volunteer</a:t>
                      </a:r>
                      <a:endParaRPr lang="en-US" sz="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391" marR="37391" marT="0" marB="0"/>
                </a:tc>
                <a:extLst>
                  <a:ext uri="{0D108BD9-81ED-4DB2-BD59-A6C34878D82A}">
                    <a16:rowId xmlns:a16="http://schemas.microsoft.com/office/drawing/2014/main" val="2520950327"/>
                  </a:ext>
                </a:extLst>
              </a:tr>
              <a:tr h="2420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bg1"/>
                          </a:solidFill>
                          <a:effectLst/>
                        </a:rPr>
                        <a:t>Assistant Varsity Coach- </a:t>
                      </a:r>
                    </a:p>
                    <a:p>
                      <a:pPr marL="171450" marR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 smtClean="0">
                          <a:solidFill>
                            <a:schemeClr val="bg1"/>
                          </a:solidFill>
                          <a:effectLst/>
                        </a:rPr>
                        <a:t>Works with Head coach on system development. 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 dirty="0" smtClean="0">
                          <a:solidFill>
                            <a:schemeClr val="bg1"/>
                          </a:solidFill>
                          <a:effectLst/>
                        </a:rPr>
                        <a:t>Drills with Wrestlers around weight class assigned.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 dirty="0" smtClean="0">
                          <a:solidFill>
                            <a:schemeClr val="bg1"/>
                          </a:solidFill>
                          <a:effectLst/>
                        </a:rPr>
                        <a:t>Coordinates one on one session with Athletes. (To Include Video Taping)</a:t>
                      </a:r>
                    </a:p>
                    <a:p>
                      <a:pPr marL="742950" marR="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  <a:tabLst>
                          <a:tab pos="914400" algn="l"/>
                        </a:tabLst>
                      </a:pPr>
                      <a:r>
                        <a:rPr lang="en-US" sz="800" dirty="0" smtClean="0">
                          <a:solidFill>
                            <a:schemeClr val="bg1"/>
                          </a:solidFill>
                          <a:effectLst/>
                        </a:rPr>
                        <a:t>In following Weight Classes:</a:t>
                      </a:r>
                    </a:p>
                    <a:p>
                      <a:pPr marL="1143000" marR="0" lvl="2" indent="-2286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  <a:tabLst>
                          <a:tab pos="1371600" algn="l"/>
                        </a:tabLst>
                      </a:pPr>
                      <a:r>
                        <a:rPr lang="en-US" sz="800" dirty="0" smtClean="0">
                          <a:solidFill>
                            <a:schemeClr val="bg1"/>
                          </a:solidFill>
                          <a:effectLst/>
                        </a:rPr>
                        <a:t>215-Hvy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 dirty="0" smtClean="0">
                          <a:solidFill>
                            <a:schemeClr val="bg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(1-2 Practices a week and attends tourneys as they can) Volunteer</a:t>
                      </a:r>
                      <a:endParaRPr lang="en-US" sz="8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391" marR="37391" marT="0" marB="0"/>
                </a:tc>
                <a:extLst>
                  <a:ext uri="{0D108BD9-81ED-4DB2-BD59-A6C34878D82A}">
                    <a16:rowId xmlns:a16="http://schemas.microsoft.com/office/drawing/2014/main" val="555795777"/>
                  </a:ext>
                </a:extLst>
              </a:tr>
              <a:tr h="9832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u="none" strike="noStrike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bg1"/>
                          </a:solidFill>
                          <a:effectLst/>
                        </a:rPr>
                        <a:t>Varsity Coach/ Girls Coach- Devin Bartlett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 dirty="0" smtClean="0">
                          <a:solidFill>
                            <a:schemeClr val="bg1"/>
                          </a:solidFill>
                          <a:effectLst/>
                        </a:rPr>
                        <a:t>Attends all Girls Tournaments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 dirty="0" smtClean="0">
                          <a:solidFill>
                            <a:schemeClr val="bg1"/>
                          </a:solidFill>
                          <a:effectLst/>
                        </a:rPr>
                        <a:t>Leads all pre-tournament workouts 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 dirty="0" smtClean="0">
                          <a:solidFill>
                            <a:schemeClr val="bg1"/>
                          </a:solidFill>
                          <a:effectLst/>
                        </a:rPr>
                        <a:t>Picks up any duties needed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 dirty="0" smtClean="0">
                          <a:solidFill>
                            <a:schemeClr val="bg1"/>
                          </a:solidFill>
                          <a:effectLst/>
                        </a:rPr>
                        <a:t>Facilitates all “extra conditioning” workouts for missing practices or </a:t>
                      </a:r>
                      <a:r>
                        <a:rPr lang="en-US" sz="800" dirty="0" err="1" smtClean="0">
                          <a:solidFill>
                            <a:schemeClr val="bg1"/>
                          </a:solidFill>
                          <a:effectLst/>
                        </a:rPr>
                        <a:t>Tardies</a:t>
                      </a:r>
                      <a:endParaRPr lang="en-US" sz="8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 dirty="0" smtClean="0">
                          <a:solidFill>
                            <a:schemeClr val="bg1"/>
                          </a:solidFill>
                          <a:effectLst/>
                        </a:rPr>
                        <a:t>Drills with varsity Wrestlers as time allows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 dirty="0" smtClean="0">
                          <a:solidFill>
                            <a:schemeClr val="bg1"/>
                          </a:solidFill>
                          <a:effectLst/>
                        </a:rPr>
                        <a:t>Is the connection from the youth to High School transition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 dirty="0" smtClean="0">
                          <a:solidFill>
                            <a:schemeClr val="bg1"/>
                          </a:solidFill>
                          <a:effectLst/>
                        </a:rPr>
                        <a:t>Coordinates one on one session with Athletes. (To Include Video Taping)</a:t>
                      </a:r>
                    </a:p>
                    <a:p>
                      <a:pPr marL="9144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 dirty="0" smtClean="0">
                          <a:solidFill>
                            <a:schemeClr val="bg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(Every day and all Tournaments)- Full Stipend</a:t>
                      </a:r>
                      <a:endParaRPr lang="en-US" sz="8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391" marR="37391" marT="0" marB="0"/>
                </a:tc>
                <a:extLst>
                  <a:ext uri="{0D108BD9-81ED-4DB2-BD59-A6C34878D82A}">
                    <a16:rowId xmlns:a16="http://schemas.microsoft.com/office/drawing/2014/main" val="4204632621"/>
                  </a:ext>
                </a:extLst>
              </a:tr>
              <a:tr h="145149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u="sng" dirty="0" smtClean="0">
                        <a:solidFill>
                          <a:schemeClr val="bg1"/>
                        </a:solidFill>
                        <a:effectLst/>
                        <a:highlight>
                          <a:srgbClr val="FFFF00"/>
                        </a:highlight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bg1"/>
                          </a:solidFill>
                          <a:effectLst/>
                        </a:rPr>
                        <a:t>Varsity Coach/ Girls Coach- Not Filled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 dirty="0" smtClean="0">
                          <a:solidFill>
                            <a:schemeClr val="bg1"/>
                          </a:solidFill>
                          <a:effectLst/>
                        </a:rPr>
                        <a:t>Attends all Girls Tournaments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 dirty="0" smtClean="0">
                          <a:solidFill>
                            <a:schemeClr val="bg1"/>
                          </a:solidFill>
                          <a:effectLst/>
                        </a:rPr>
                        <a:t>Leads all pre-tournament workouts 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 dirty="0" smtClean="0">
                          <a:solidFill>
                            <a:schemeClr val="bg1"/>
                          </a:solidFill>
                          <a:effectLst/>
                        </a:rPr>
                        <a:t>Facilitates all “extra conditioning” workouts for missing practices or </a:t>
                      </a:r>
                      <a:r>
                        <a:rPr lang="en-US" sz="800" dirty="0" err="1" smtClean="0">
                          <a:solidFill>
                            <a:schemeClr val="bg1"/>
                          </a:solidFill>
                          <a:effectLst/>
                        </a:rPr>
                        <a:t>Tardies</a:t>
                      </a:r>
                      <a:endParaRPr lang="en-US" sz="8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 dirty="0" smtClean="0">
                          <a:solidFill>
                            <a:schemeClr val="bg1"/>
                          </a:solidFill>
                          <a:effectLst/>
                        </a:rPr>
                        <a:t>Drills with Girl Wrestlers as time allows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 dirty="0" smtClean="0">
                          <a:solidFill>
                            <a:schemeClr val="bg1"/>
                          </a:solidFill>
                          <a:effectLst/>
                        </a:rPr>
                        <a:t>Is the connection from the youth to High School transition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 dirty="0" smtClean="0">
                          <a:solidFill>
                            <a:schemeClr val="bg1"/>
                          </a:solidFill>
                          <a:effectLst/>
                        </a:rPr>
                        <a:t>Coordinates one on one session with Athletes. (To Include Video Taping)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 dirty="0" smtClean="0">
                          <a:solidFill>
                            <a:schemeClr val="bg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((1-2 Practices a week and attends tourneys as they can) Volunteer</a:t>
                      </a:r>
                      <a:endParaRPr lang="en-US" sz="8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391" marR="37391" marT="0" marB="0"/>
                </a:tc>
                <a:extLst>
                  <a:ext uri="{0D108BD9-81ED-4DB2-BD59-A6C34878D82A}">
                    <a16:rowId xmlns:a16="http://schemas.microsoft.com/office/drawing/2014/main" val="10895676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4818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6936011"/>
              </p:ext>
            </p:extLst>
          </p:nvPr>
        </p:nvGraphicFramePr>
        <p:xfrm>
          <a:off x="3447288" y="1380744"/>
          <a:ext cx="4846320" cy="4754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46320">
                  <a:extLst>
                    <a:ext uri="{9D8B030D-6E8A-4147-A177-3AD203B41FA5}">
                      <a16:colId xmlns:a16="http://schemas.microsoft.com/office/drawing/2014/main" val="3144112223"/>
                    </a:ext>
                  </a:extLst>
                </a:gridCol>
              </a:tblGrid>
              <a:tr h="15013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Asst. Varsity Coach and Head Developmental Coach (V-B/JV</a:t>
                      </a:r>
                      <a:r>
                        <a:rPr lang="en-US" sz="800" dirty="0" smtClean="0">
                          <a:solidFill>
                            <a:schemeClr val="bg1"/>
                          </a:solidFill>
                          <a:effectLst/>
                        </a:rPr>
                        <a:t>)-</a:t>
                      </a:r>
                      <a:endParaRPr lang="en-US" sz="8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Attends as needed  V tournaments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Attends and/or coordinates JV/Varsity B tournaments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Attends All JV Seeding meetings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Makes up Roster for every match or Dual meet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Facilitates all “extra conditioning” workouts for missing practices or </a:t>
                      </a:r>
                      <a:r>
                        <a:rPr lang="en-US" sz="800" dirty="0" err="1">
                          <a:solidFill>
                            <a:schemeClr val="bg1"/>
                          </a:solidFill>
                          <a:effectLst/>
                        </a:rPr>
                        <a:t>Tardies</a:t>
                      </a:r>
                      <a:endParaRPr lang="en-US" sz="8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Prints out all Hydration sheets for tournaments/Duals. 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Works with Head coach on system development. 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Drills with Wrestlers around weight class assigned.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Coordinates one on one session with Athletes. (To Include Video Taping)</a:t>
                      </a:r>
                    </a:p>
                    <a:p>
                      <a:pPr marL="742950" marR="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  <a:tabLst>
                          <a:tab pos="914400" algn="l"/>
                        </a:tabLs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In following Weight Classes:</a:t>
                      </a:r>
                    </a:p>
                    <a:p>
                      <a:pPr marL="1143000" marR="0" lvl="2" indent="-2286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  <a:tabLst>
                          <a:tab pos="1371600" algn="l"/>
                        </a:tabLst>
                      </a:pPr>
                      <a:r>
                        <a:rPr lang="en-US" sz="800" u="sng" dirty="0" smtClean="0">
                          <a:solidFill>
                            <a:schemeClr val="bg1"/>
                          </a:solidFill>
                          <a:effectLst/>
                        </a:rPr>
                        <a:t>_</a:t>
                      </a: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 dirty="0">
                          <a:solidFill>
                            <a:schemeClr val="bg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(Every day and all Tournaments)- Full Stipend</a:t>
                      </a:r>
                      <a:endParaRPr lang="en-US" sz="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42" marR="41842" marT="0" marB="0"/>
                </a:tc>
                <a:extLst>
                  <a:ext uri="{0D108BD9-81ED-4DB2-BD59-A6C34878D82A}">
                    <a16:rowId xmlns:a16="http://schemas.microsoft.com/office/drawing/2014/main" val="3268964975"/>
                  </a:ext>
                </a:extLst>
              </a:tr>
              <a:tr h="17070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Asst. Varsity Coach and ASST. Developmental Coach (V-B/JV)- </a:t>
                      </a:r>
                      <a:endParaRPr lang="en-US" sz="8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171450" marR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 smtClean="0">
                          <a:solidFill>
                            <a:schemeClr val="bg1"/>
                          </a:solidFill>
                          <a:effectLst/>
                        </a:rPr>
                        <a:t>Attends </a:t>
                      </a: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as needed V/JV tournaments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Attends As needed JV Seeding meetings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Makes up Roster for every match or Dual meet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Works with Head coach on system development. 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Facilitates all “extra conditioning” workouts for missing practices or </a:t>
                      </a:r>
                      <a:r>
                        <a:rPr lang="en-US" sz="800" dirty="0" err="1">
                          <a:solidFill>
                            <a:schemeClr val="bg1"/>
                          </a:solidFill>
                          <a:effectLst/>
                        </a:rPr>
                        <a:t>Tardies</a:t>
                      </a:r>
                      <a:endParaRPr lang="en-US" sz="8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Leads all Warm-ups at Lower level tournaments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Drills with Wrestlers around weight class assigned.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Coordinates one on one session with Athletes. (To Include Video Taping)</a:t>
                      </a:r>
                    </a:p>
                    <a:p>
                      <a:pPr marL="742950" marR="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  <a:tabLst>
                          <a:tab pos="914400" algn="l"/>
                        </a:tabLs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In following Weight Classes:</a:t>
                      </a:r>
                    </a:p>
                    <a:p>
                      <a:pPr marL="1143000" marR="0" lvl="2" indent="-2286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  <a:tabLst>
                          <a:tab pos="1371600" algn="l"/>
                        </a:tabLs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________________</a:t>
                      </a:r>
                    </a:p>
                    <a:p>
                      <a:pPr marL="1143000" marR="0" lvl="2" indent="-2286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  <a:tabLst>
                          <a:tab pos="1371600" algn="l"/>
                        </a:tabLs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________________</a:t>
                      </a:r>
                    </a:p>
                    <a:p>
                      <a:pPr marL="1143000" marR="0" lvl="2" indent="-2286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  <a:tabLst>
                          <a:tab pos="1371600" algn="l"/>
                        </a:tabLs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_______________</a:t>
                      </a:r>
                    </a:p>
                    <a:p>
                      <a:pPr marL="1143000" marR="0" lvl="2" indent="-2286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  <a:tabLst>
                          <a:tab pos="1371600" algn="l"/>
                        </a:tabLs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_______________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 dirty="0">
                          <a:solidFill>
                            <a:schemeClr val="bg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(2-3 Practices/week. Covers Tourneys as needed (Not to exceed 2 a month) ½ Stipend)</a:t>
                      </a:r>
                      <a:r>
                        <a:rPr lang="en-US" sz="800" u="sng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en-US" sz="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42" marR="41842" marT="0" marB="0"/>
                </a:tc>
                <a:extLst>
                  <a:ext uri="{0D108BD9-81ED-4DB2-BD59-A6C34878D82A}">
                    <a16:rowId xmlns:a16="http://schemas.microsoft.com/office/drawing/2014/main" val="1074849644"/>
                  </a:ext>
                </a:extLst>
              </a:tr>
              <a:tr h="10694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Assistant Developmental Coach- Not Filled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Works with Head coach on system development. 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Drills with Wrestlers around weight class assigned.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Coordinates one on one session with Athletes. (To Include Video Taping)</a:t>
                      </a:r>
                    </a:p>
                    <a:p>
                      <a:pPr marL="742950" marR="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  <a:tabLst>
                          <a:tab pos="914400" algn="l"/>
                        </a:tabLs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In following Weight Classes:</a:t>
                      </a:r>
                    </a:p>
                    <a:p>
                      <a:pPr marL="1143000" marR="0" lvl="2" indent="-2286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  <a:tabLst>
                          <a:tab pos="1371600" algn="l"/>
                        </a:tabLs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________________</a:t>
                      </a:r>
                    </a:p>
                    <a:p>
                      <a:pPr marL="1143000" marR="0" lvl="2" indent="-2286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  <a:tabLst>
                          <a:tab pos="1371600" algn="l"/>
                        </a:tabLs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________________</a:t>
                      </a:r>
                    </a:p>
                    <a:p>
                      <a:pPr marL="1143000" marR="0" lvl="2" indent="-2286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  <a:tabLst>
                          <a:tab pos="1371600" algn="l"/>
                        </a:tabLs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_______________</a:t>
                      </a:r>
                    </a:p>
                    <a:p>
                      <a:pPr marL="1143000" marR="0" lvl="2" indent="-2286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  <a:tabLst>
                          <a:tab pos="1371600" algn="l"/>
                        </a:tabLs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_______________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 dirty="0">
                          <a:solidFill>
                            <a:schemeClr val="bg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(1-2 Practices a week and attends tourneys as they can) Volunteer</a:t>
                      </a:r>
                      <a:endParaRPr lang="en-US" sz="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42" marR="41842" marT="0" marB="0"/>
                </a:tc>
                <a:extLst>
                  <a:ext uri="{0D108BD9-81ED-4DB2-BD59-A6C34878D82A}">
                    <a16:rowId xmlns:a16="http://schemas.microsoft.com/office/drawing/2014/main" val="3358039242"/>
                  </a:ext>
                </a:extLst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41413" y="97536"/>
            <a:ext cx="9905998" cy="113690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High School (Rancho Bernardo High School Broncos) </a:t>
            </a:r>
            <a:r>
              <a:rPr lang="en-US" dirty="0" err="1" smtClean="0"/>
              <a:t>Cont</a:t>
            </a:r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794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1358038"/>
              </p:ext>
            </p:extLst>
          </p:nvPr>
        </p:nvGraphicFramePr>
        <p:xfrm>
          <a:off x="2935224" y="1554480"/>
          <a:ext cx="5669280" cy="4998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69280">
                  <a:extLst>
                    <a:ext uri="{9D8B030D-6E8A-4147-A177-3AD203B41FA5}">
                      <a16:colId xmlns:a16="http://schemas.microsoft.com/office/drawing/2014/main" val="2740278651"/>
                    </a:ext>
                  </a:extLst>
                </a:gridCol>
              </a:tblGrid>
              <a:tr h="19773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Freshman Head Coach-  Brock Smith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Attends all Freshman Tournaments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Leads all Freshman Practices</a:t>
                      </a:r>
                    </a:p>
                    <a:p>
                      <a:pPr marL="742950" marR="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  <a:tabLst>
                          <a:tab pos="914400" algn="l"/>
                        </a:tabLst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Practice plan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Prints out all Hydration sheets for tournaments/Duals. 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Determines Rosters for all Tournaments/Duals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Coordinates transportation to all tournaments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Contacts Booster Secretary for distribution of information for Freshman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Contact booster secretary with all athletes information for Freshman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Coordinates all Fundraisers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Drills with varsity Wrestlers as time allows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Coordinates one on one session with Athletes. (To Include Video Taping)</a:t>
                      </a:r>
                    </a:p>
                    <a:p>
                      <a:pPr marL="742950" marR="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  <a:tabLst>
                          <a:tab pos="914400" algn="l"/>
                        </a:tabLst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In following Weight Classes:</a:t>
                      </a:r>
                    </a:p>
                    <a:p>
                      <a:pPr marL="1143000" marR="0" lvl="2" indent="-2286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  <a:tabLst>
                          <a:tab pos="1371600" algn="l"/>
                        </a:tabLst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________________</a:t>
                      </a:r>
                    </a:p>
                    <a:p>
                      <a:pPr marL="1143000" marR="0" lvl="2" indent="-2286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  <a:tabLst>
                          <a:tab pos="1371600" algn="l"/>
                        </a:tabLst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________________</a:t>
                      </a:r>
                    </a:p>
                    <a:p>
                      <a:pPr marL="1143000" marR="0" lvl="2" indent="-2286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  <a:tabLst>
                          <a:tab pos="1371600" algn="l"/>
                        </a:tabLst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_______________</a:t>
                      </a:r>
                    </a:p>
                    <a:p>
                      <a:pPr marL="1143000" marR="0" lvl="2" indent="-2286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  <a:tabLst>
                          <a:tab pos="1371600" algn="l"/>
                        </a:tabLst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_______________</a:t>
                      </a:r>
                    </a:p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L="4572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>
                          <a:solidFill>
                            <a:schemeClr val="bg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(Every day and all Tournaments)- Full Stipend</a:t>
                      </a:r>
                      <a:endParaRPr lang="en-US" sz="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69" marR="40869" marT="0" marB="0"/>
                </a:tc>
                <a:extLst>
                  <a:ext uri="{0D108BD9-81ED-4DB2-BD59-A6C34878D82A}">
                    <a16:rowId xmlns:a16="http://schemas.microsoft.com/office/drawing/2014/main" val="3527684938"/>
                  </a:ext>
                </a:extLst>
              </a:tr>
              <a:tr h="127114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Assistant Freshman Coach- Jason </a:t>
                      </a:r>
                      <a:r>
                        <a:rPr lang="en-US" sz="800" dirty="0" err="1">
                          <a:solidFill>
                            <a:schemeClr val="bg1"/>
                          </a:solidFill>
                          <a:effectLst/>
                        </a:rPr>
                        <a:t>Kameya</a:t>
                      </a:r>
                      <a:endParaRPr lang="en-US" sz="8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Attends all Freshman Tournaments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Leads all pre-tournament workouts 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Picks up any duties if Head Freshman coach is Absent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Facilitates all “extra conditioning” workouts for missing practices or </a:t>
                      </a:r>
                      <a:r>
                        <a:rPr lang="en-US" sz="800" dirty="0" err="1">
                          <a:solidFill>
                            <a:schemeClr val="bg1"/>
                          </a:solidFill>
                          <a:effectLst/>
                        </a:rPr>
                        <a:t>Tardies</a:t>
                      </a:r>
                      <a:endParaRPr lang="en-US" sz="8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Drills with varsity Wrestlers as time allows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Is the connection from the youth to High School transition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Coordinates one on one session with Athletes. (To Include Video Taping)</a:t>
                      </a:r>
                    </a:p>
                    <a:p>
                      <a:pPr marL="742950" marR="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  <a:tabLst>
                          <a:tab pos="914400" algn="l"/>
                        </a:tabLs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In following Weight Classes:</a:t>
                      </a:r>
                    </a:p>
                    <a:p>
                      <a:pPr marL="1143000" marR="0" lvl="2" indent="-2286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  <a:tabLst>
                          <a:tab pos="1371600" algn="l"/>
                        </a:tabLst>
                      </a:pPr>
                      <a:endParaRPr lang="en-US" sz="8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 dirty="0">
                          <a:solidFill>
                            <a:schemeClr val="bg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(2-3 Practices/week. Covers Tourneys as needed (Not to exceed 2 a month) ½ Stipend)</a:t>
                      </a:r>
                      <a:r>
                        <a:rPr lang="en-US" sz="800" u="sng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en-US" sz="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69" marR="40869" marT="0" marB="0"/>
                </a:tc>
                <a:extLst>
                  <a:ext uri="{0D108BD9-81ED-4DB2-BD59-A6C34878D82A}">
                    <a16:rowId xmlns:a16="http://schemas.microsoft.com/office/drawing/2014/main" val="3123957727"/>
                  </a:ext>
                </a:extLst>
              </a:tr>
              <a:tr h="10491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Assistant Freshman Coach- Rodney </a:t>
                      </a:r>
                      <a:r>
                        <a:rPr lang="en-US" sz="800" dirty="0" err="1">
                          <a:solidFill>
                            <a:schemeClr val="bg1"/>
                          </a:solidFill>
                          <a:effectLst/>
                        </a:rPr>
                        <a:t>Dialamanta</a:t>
                      </a:r>
                      <a:endParaRPr lang="en-US" sz="8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Works with Head coach on system development. 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Drills with Wrestlers around weight class assigned.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Coordinates one on one session with Athletes. (To Include Video Taping)</a:t>
                      </a:r>
                    </a:p>
                    <a:p>
                      <a:pPr marL="742950" marR="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  <a:tabLst>
                          <a:tab pos="914400" algn="l"/>
                        </a:tabLs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In following Weight Classes:</a:t>
                      </a:r>
                    </a:p>
                    <a:p>
                      <a:pPr marL="1143000" marR="0" lvl="2" indent="-2286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  <a:tabLst>
                          <a:tab pos="1371600" algn="l"/>
                        </a:tabLs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________________</a:t>
                      </a:r>
                    </a:p>
                    <a:p>
                      <a:pPr marL="1143000" marR="0" lvl="2" indent="-2286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  <a:tabLst>
                          <a:tab pos="1371600" algn="l"/>
                        </a:tabLs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________________</a:t>
                      </a:r>
                    </a:p>
                    <a:p>
                      <a:pPr marL="1143000" marR="0" lvl="2" indent="-2286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  <a:tabLst>
                          <a:tab pos="1371600" algn="l"/>
                        </a:tabLs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_______________</a:t>
                      </a:r>
                    </a:p>
                    <a:p>
                      <a:pPr marL="1143000" marR="0" lvl="2" indent="-2286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  <a:tabLst>
                          <a:tab pos="1371600" algn="l"/>
                        </a:tabLs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_______________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 dirty="0">
                          <a:solidFill>
                            <a:schemeClr val="bg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(1-2 Practices a week and attends tourneys as they can) Volunteer</a:t>
                      </a:r>
                      <a:endParaRPr lang="en-US" sz="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69" marR="40869" marT="0" marB="0"/>
                </a:tc>
                <a:extLst>
                  <a:ext uri="{0D108BD9-81ED-4DB2-BD59-A6C34878D82A}">
                    <a16:rowId xmlns:a16="http://schemas.microsoft.com/office/drawing/2014/main" val="1766572673"/>
                  </a:ext>
                </a:extLst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41413" y="161544"/>
            <a:ext cx="9905998" cy="113690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High School (Rancho Bernardo High School Broncos) </a:t>
            </a:r>
            <a:r>
              <a:rPr lang="en-US" dirty="0" err="1" smtClean="0"/>
              <a:t>Cont</a:t>
            </a:r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821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2583705"/>
              </p:ext>
            </p:extLst>
          </p:nvPr>
        </p:nvGraphicFramePr>
        <p:xfrm>
          <a:off x="3383217" y="3017520"/>
          <a:ext cx="5623560" cy="2880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23560">
                  <a:extLst>
                    <a:ext uri="{9D8B030D-6E8A-4147-A177-3AD203B41FA5}">
                      <a16:colId xmlns:a16="http://schemas.microsoft.com/office/drawing/2014/main" val="2811826183"/>
                    </a:ext>
                  </a:extLst>
                </a:gridCol>
              </a:tblGrid>
              <a:tr h="28803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</a:rPr>
                        <a:t>Training Partner 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</a:rPr>
                        <a:t>1.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</a:rPr>
                        <a:t>2.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</a:rPr>
                        <a:t>3. 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</a:rPr>
                        <a:t>Generally a college kid who serves as another athlete in the room. 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</a:rPr>
                        <a:t>(2 Practices per week) Monthly mini Stipend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4594884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0584" y="10058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20091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High School (Rancho Bernardo High School Broncos) </a:t>
            </a:r>
            <a:r>
              <a:rPr lang="en-US" dirty="0" err="1" smtClean="0"/>
              <a:t>Cont</a:t>
            </a:r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241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170688"/>
            <a:ext cx="9905998" cy="1264920"/>
          </a:xfrm>
        </p:spPr>
        <p:txBody>
          <a:bodyPr/>
          <a:lstStyle/>
          <a:p>
            <a:pPr algn="ctr"/>
            <a:r>
              <a:rPr lang="en-US" dirty="0" smtClean="0"/>
              <a:t>BHMS Bobcats Junior High Team (Spring Season)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7350866"/>
              </p:ext>
            </p:extLst>
          </p:nvPr>
        </p:nvGraphicFramePr>
        <p:xfrm>
          <a:off x="3425825" y="2066546"/>
          <a:ext cx="5337175" cy="37370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37175">
                  <a:extLst>
                    <a:ext uri="{9D8B030D-6E8A-4147-A177-3AD203B41FA5}">
                      <a16:colId xmlns:a16="http://schemas.microsoft.com/office/drawing/2014/main" val="766083468"/>
                    </a:ext>
                  </a:extLst>
                </a:gridCol>
              </a:tblGrid>
              <a:tr h="17165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Junior High BHMS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088" marR="65088" marT="0" marB="0"/>
                </a:tc>
                <a:extLst>
                  <a:ext uri="{0D108BD9-81ED-4DB2-BD59-A6C34878D82A}">
                    <a16:rowId xmlns:a16="http://schemas.microsoft.com/office/drawing/2014/main" val="835416961"/>
                  </a:ext>
                </a:extLst>
              </a:tr>
              <a:tr h="13564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bg1"/>
                          </a:solidFill>
                          <a:effectLst/>
                        </a:rPr>
                        <a:t>Head Coach Brock Smith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Coordinates with program director on system and other needs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90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Contacts Booster Secretary for distribution of information 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Contact booster secretary with all athletes information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Takes Attendance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Attends all Junior High Tournaments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Coordinates Junior High Schedule 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Coordinates all fundraisers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088" marR="65088" marT="0" marB="0"/>
                </a:tc>
                <a:extLst>
                  <a:ext uri="{0D108BD9-81ED-4DB2-BD59-A6C34878D82A}">
                    <a16:rowId xmlns:a16="http://schemas.microsoft.com/office/drawing/2014/main" val="2853410892"/>
                  </a:ext>
                </a:extLst>
              </a:tr>
              <a:tr h="6866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bg1"/>
                          </a:solidFill>
                          <a:effectLst/>
                        </a:rPr>
                        <a:t>Parent Liaison/Coach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>
                          <a:solidFill>
                            <a:schemeClr val="bg1"/>
                          </a:solidFill>
                          <a:effectLst/>
                        </a:rPr>
                        <a:t>Helps with Coordination and expansion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>
                          <a:solidFill>
                            <a:schemeClr val="bg1"/>
                          </a:solidFill>
                          <a:effectLst/>
                        </a:rPr>
                        <a:t>Gets all information that is needed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>
                          <a:solidFill>
                            <a:schemeClr val="bg1"/>
                          </a:solidFill>
                          <a:effectLst/>
                        </a:rPr>
                        <a:t>Supports Head Coach As needed 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088" marR="65088" marT="0" marB="0"/>
                </a:tc>
                <a:extLst>
                  <a:ext uri="{0D108BD9-81ED-4DB2-BD59-A6C34878D82A}">
                    <a16:rowId xmlns:a16="http://schemas.microsoft.com/office/drawing/2014/main" val="3844066223"/>
                  </a:ext>
                </a:extLst>
              </a:tr>
              <a:tr h="6179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bg1"/>
                          </a:solidFill>
                          <a:effectLst/>
                        </a:rPr>
                        <a:t>Asst. Coach- Rodney Dialamanta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Attends all Tournaments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Leads all Pre-Tournament Warm-ups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088" marR="65088" marT="0" marB="0"/>
                </a:tc>
                <a:extLst>
                  <a:ext uri="{0D108BD9-81ED-4DB2-BD59-A6C34878D82A}">
                    <a16:rowId xmlns:a16="http://schemas.microsoft.com/office/drawing/2014/main" val="2376757549"/>
                  </a:ext>
                </a:extLst>
              </a:tr>
              <a:tr h="4521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bg1"/>
                          </a:solidFill>
                          <a:effectLst/>
                        </a:rPr>
                        <a:t>High School Coach 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Attends all Tournaments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Makes aware the Idea of what being a Bronco wrestler is all about!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088" marR="65088" marT="0" marB="0"/>
                </a:tc>
                <a:extLst>
                  <a:ext uri="{0D108BD9-81ED-4DB2-BD59-A6C34878D82A}">
                    <a16:rowId xmlns:a16="http://schemas.microsoft.com/office/drawing/2014/main" val="2474869625"/>
                  </a:ext>
                </a:extLst>
              </a:tr>
              <a:tr h="4521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  <a:effectLst/>
                        </a:rPr>
                        <a:t>High School Coach 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Attends all Tournaments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Makes aware the Idea of what being a Bronco wrestler is all about!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088" marR="65088" marT="0" marB="0"/>
                </a:tc>
                <a:extLst>
                  <a:ext uri="{0D108BD9-81ED-4DB2-BD59-A6C34878D82A}">
                    <a16:rowId xmlns:a16="http://schemas.microsoft.com/office/drawing/2014/main" val="34659215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16453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126</TotalTime>
  <Words>2577</Words>
  <Application>Microsoft Office PowerPoint</Application>
  <PresentationFormat>Widescreen</PresentationFormat>
  <Paragraphs>474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Arial Narrow</vt:lpstr>
      <vt:lpstr>Century Gothic</vt:lpstr>
      <vt:lpstr>Courier New</vt:lpstr>
      <vt:lpstr>Symbol</vt:lpstr>
      <vt:lpstr>Times New Roman</vt:lpstr>
      <vt:lpstr>Wingdings</vt:lpstr>
      <vt:lpstr>Mesh</vt:lpstr>
      <vt:lpstr>Ideal Coaching Structure </vt:lpstr>
      <vt:lpstr>PowerPoint Presentation</vt:lpstr>
      <vt:lpstr>All of Rancho Bernardo Wrestling  Anything Wrestling Rancho Bernardo </vt:lpstr>
      <vt:lpstr>High School (Rancho Bernardo High School Broncos) </vt:lpstr>
      <vt:lpstr>High School (Rancho Bernardo High School Broncos) Cont…</vt:lpstr>
      <vt:lpstr>High School (Rancho Bernardo High School Broncos) Cont…</vt:lpstr>
      <vt:lpstr>High School (Rancho Bernardo High School Broncos) Cont…</vt:lpstr>
      <vt:lpstr>High School (Rancho Bernardo High School Broncos) Cont…</vt:lpstr>
      <vt:lpstr>BHMS Bobcats Junior High Team (Spring Season)</vt:lpstr>
      <vt:lpstr>RBWC High School (High School off-season Club) </vt:lpstr>
      <vt:lpstr>RBWC Youth Rec-Team (COLTS) </vt:lpstr>
      <vt:lpstr>RBWC Youth Competitive Year Around Team </vt:lpstr>
    </vt:vector>
  </TitlesOfParts>
  <Company>Poway Unified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Terribilini, Joe</dc:creator>
  <cp:lastModifiedBy>Terribilini, Joe</cp:lastModifiedBy>
  <cp:revision>10</cp:revision>
  <dcterms:created xsi:type="dcterms:W3CDTF">2023-01-24T16:42:04Z</dcterms:created>
  <dcterms:modified xsi:type="dcterms:W3CDTF">2023-03-02T17:35:01Z</dcterms:modified>
</cp:coreProperties>
</file>